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7" r:id="rId2"/>
    <p:sldId id="294" r:id="rId3"/>
    <p:sldId id="284" r:id="rId4"/>
    <p:sldId id="279" r:id="rId5"/>
    <p:sldId id="280" r:id="rId6"/>
    <p:sldId id="262" r:id="rId7"/>
    <p:sldId id="258" r:id="rId8"/>
    <p:sldId id="267" r:id="rId9"/>
    <p:sldId id="259" r:id="rId10"/>
    <p:sldId id="281" r:id="rId11"/>
    <p:sldId id="263" r:id="rId12"/>
    <p:sldId id="288" r:id="rId13"/>
    <p:sldId id="289" r:id="rId14"/>
    <p:sldId id="295" r:id="rId15"/>
    <p:sldId id="260" r:id="rId16"/>
    <p:sldId id="292" r:id="rId17"/>
    <p:sldId id="297" r:id="rId18"/>
    <p:sldId id="293" r:id="rId19"/>
    <p:sldId id="304" r:id="rId20"/>
    <p:sldId id="296" r:id="rId21"/>
    <p:sldId id="305" r:id="rId22"/>
    <p:sldId id="298" r:id="rId23"/>
    <p:sldId id="299" r:id="rId24"/>
    <p:sldId id="300" r:id="rId25"/>
    <p:sldId id="301" r:id="rId26"/>
    <p:sldId id="302" r:id="rId27"/>
    <p:sldId id="303" r:id="rId28"/>
    <p:sldId id="268" r:id="rId29"/>
    <p:sldId id="306" r:id="rId30"/>
    <p:sldId id="27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144"/>
    <a:srgbClr val="A12C2F"/>
    <a:srgbClr val="FBF7F0"/>
    <a:srgbClr val="F1F9EE"/>
    <a:srgbClr val="C53538"/>
    <a:srgbClr val="FFFFFF"/>
    <a:srgbClr val="F5A31F"/>
    <a:srgbClr val="E08E0A"/>
    <a:srgbClr val="4EA8A7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33C99B-D136-4534-A69B-1F409493A0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6DF310E-DC29-42B4-8141-209976026C4D}">
      <dgm:prSet phldrT="[文字]" custT="1"/>
      <dgm:spPr>
        <a:solidFill>
          <a:srgbClr val="A12C2F"/>
        </a:solidFill>
        <a:ln w="31750">
          <a:solidFill>
            <a:schemeClr val="bg1"/>
          </a:solidFill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gm:spPr>
      <dgm:t>
        <a:bodyPr/>
        <a:lstStyle/>
        <a:p>
          <a:r>
            <a:rPr lang="zh-TW" altLang="en-US" sz="19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高科生存指南 </a:t>
          </a:r>
        </a:p>
      </dgm:t>
    </dgm:pt>
    <dgm:pt modelId="{94ED5401-2544-40B8-AE13-979E9C062842}" type="parTrans" cxnId="{A5608145-DB5C-41A6-BCB5-7AF230BB8E4E}">
      <dgm:prSet/>
      <dgm:spPr/>
      <dgm:t>
        <a:bodyPr/>
        <a:lstStyle/>
        <a:p>
          <a:endParaRPr lang="zh-TW" altLang="en-US"/>
        </a:p>
      </dgm:t>
    </dgm:pt>
    <dgm:pt modelId="{478CFA7C-04D7-4A81-B82B-83A69B1B651D}" type="sibTrans" cxnId="{A5608145-DB5C-41A6-BCB5-7AF230BB8E4E}">
      <dgm:prSet/>
      <dgm:spPr/>
      <dgm:t>
        <a:bodyPr/>
        <a:lstStyle/>
        <a:p>
          <a:endParaRPr lang="zh-TW" altLang="en-US"/>
        </a:p>
      </dgm:t>
    </dgm:pt>
    <dgm:pt modelId="{921E3ACC-6F25-4142-AE89-7F8B9D5DC347}">
      <dgm:prSet phldrT="[文字]" custT="1"/>
      <dgm:spPr>
        <a:solidFill>
          <a:srgbClr val="A12C2F"/>
        </a:solidFill>
        <a:ln w="28575">
          <a:solidFill>
            <a:schemeClr val="bg1"/>
          </a:solidFill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gm:spPr>
      <dgm:t>
        <a:bodyPr/>
        <a:lstStyle/>
        <a:p>
          <a:r>
            <a:rPr lang="zh-TW" altLang="en-US" sz="19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圖片顯示</a:t>
          </a:r>
        </a:p>
      </dgm:t>
    </dgm:pt>
    <dgm:pt modelId="{340F80D9-A75A-49B6-AD0E-3B3B2324F2A5}" type="parTrans" cxnId="{CF90A14E-6901-468F-8377-67139935E975}">
      <dgm:prSet/>
      <dgm:spPr>
        <a:ln w="38100">
          <a:solidFill>
            <a:srgbClr val="F5A31F"/>
          </a:solidFill>
        </a:ln>
      </dgm:spPr>
      <dgm:t>
        <a:bodyPr/>
        <a:lstStyle/>
        <a:p>
          <a:endParaRPr lang="zh-TW" altLang="en-US"/>
        </a:p>
      </dgm:t>
    </dgm:pt>
    <dgm:pt modelId="{A4E1DE7D-7C4A-4DB3-804A-415A763DAE24}" type="sibTrans" cxnId="{CF90A14E-6901-468F-8377-67139935E975}">
      <dgm:prSet/>
      <dgm:spPr/>
      <dgm:t>
        <a:bodyPr/>
        <a:lstStyle/>
        <a:p>
          <a:endParaRPr lang="zh-TW" altLang="en-US"/>
        </a:p>
      </dgm:t>
    </dgm:pt>
    <dgm:pt modelId="{1BE82F87-63DA-4A0C-94DA-6F6766681392}">
      <dgm:prSet phldrT="[文字]" custT="1"/>
      <dgm:spPr>
        <a:solidFill>
          <a:srgbClr val="A12C2F"/>
        </a:solidFill>
        <a:ln w="31750">
          <a:solidFill>
            <a:schemeClr val="bg1"/>
          </a:solidFill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gm:spPr>
      <dgm:t>
        <a:bodyPr/>
        <a:lstStyle/>
        <a:p>
          <a:r>
            <a:rPr lang="zh-TW" altLang="en-US" sz="19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留言版</a:t>
          </a:r>
        </a:p>
      </dgm:t>
    </dgm:pt>
    <dgm:pt modelId="{AECB59BE-EC21-4429-8E03-F9D341935DDF}" type="parTrans" cxnId="{05A464DF-B833-4652-9CB7-3A47CA9E6F8E}">
      <dgm:prSet/>
      <dgm:spPr>
        <a:solidFill>
          <a:schemeClr val="accent4">
            <a:lumMod val="20000"/>
            <a:lumOff val="80000"/>
          </a:schemeClr>
        </a:solidFill>
        <a:ln w="38100">
          <a:solidFill>
            <a:srgbClr val="F7B144"/>
          </a:solidFill>
        </a:ln>
      </dgm:spPr>
      <dgm:t>
        <a:bodyPr/>
        <a:lstStyle/>
        <a:p>
          <a:endParaRPr lang="zh-TW" altLang="en-US"/>
        </a:p>
      </dgm:t>
    </dgm:pt>
    <dgm:pt modelId="{F4659052-4B35-4C39-9440-A72F48374BF5}" type="sibTrans" cxnId="{05A464DF-B833-4652-9CB7-3A47CA9E6F8E}">
      <dgm:prSet/>
      <dgm:spPr/>
      <dgm:t>
        <a:bodyPr/>
        <a:lstStyle/>
        <a:p>
          <a:endParaRPr lang="zh-TW" altLang="en-US"/>
        </a:p>
      </dgm:t>
    </dgm:pt>
    <dgm:pt modelId="{0084F414-681C-43B0-BECB-1968AD6315AA}">
      <dgm:prSet/>
      <dgm:spPr>
        <a:solidFill>
          <a:srgbClr val="A12C2F"/>
        </a:solidFill>
        <a:ln w="28575">
          <a:solidFill>
            <a:schemeClr val="bg1"/>
          </a:solidFill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資訊顯示</a:t>
          </a:r>
        </a:p>
      </dgm:t>
    </dgm:pt>
    <dgm:pt modelId="{92CF1592-C83F-415A-8F9F-10408AC1F9DF}" type="parTrans" cxnId="{003569E6-C420-4F6D-923B-0F08DADF4504}">
      <dgm:prSet/>
      <dgm:spPr>
        <a:solidFill>
          <a:srgbClr val="EFEFEF"/>
        </a:solidFill>
        <a:ln w="38100">
          <a:solidFill>
            <a:srgbClr val="F5A31F"/>
          </a:solidFill>
        </a:ln>
      </dgm:spPr>
      <dgm:t>
        <a:bodyPr/>
        <a:lstStyle/>
        <a:p>
          <a:endParaRPr lang="zh-TW" altLang="en-US"/>
        </a:p>
      </dgm:t>
    </dgm:pt>
    <dgm:pt modelId="{CC81E7D7-4B71-44FC-B358-A09DA832DA3B}" type="sibTrans" cxnId="{003569E6-C420-4F6D-923B-0F08DADF4504}">
      <dgm:prSet/>
      <dgm:spPr/>
      <dgm:t>
        <a:bodyPr/>
        <a:lstStyle/>
        <a:p>
          <a:endParaRPr lang="zh-TW" altLang="en-US"/>
        </a:p>
      </dgm:t>
    </dgm:pt>
    <dgm:pt modelId="{F08576D9-41B7-4B5E-BAAF-25324025E67E}">
      <dgm:prSet/>
      <dgm:spPr>
        <a:solidFill>
          <a:srgbClr val="A12C2F"/>
        </a:solidFill>
        <a:ln w="28575">
          <a:solidFill>
            <a:schemeClr val="bg1"/>
          </a:solidFill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可搜尋</a:t>
          </a:r>
        </a:p>
      </dgm:t>
    </dgm:pt>
    <dgm:pt modelId="{99E8FC12-F8EA-429F-857E-FFC0EC012A37}" type="parTrans" cxnId="{C6E09647-3B0A-4CAE-BD0A-B730615F9BFF}">
      <dgm:prSet/>
      <dgm:spPr>
        <a:solidFill>
          <a:srgbClr val="EFEFEF"/>
        </a:solidFill>
        <a:ln w="38100">
          <a:solidFill>
            <a:srgbClr val="F5A31F"/>
          </a:solidFill>
        </a:ln>
      </dgm:spPr>
      <dgm:t>
        <a:bodyPr/>
        <a:lstStyle/>
        <a:p>
          <a:endParaRPr lang="zh-TW" altLang="en-US"/>
        </a:p>
      </dgm:t>
    </dgm:pt>
    <dgm:pt modelId="{0D7FBB9D-F69E-4F55-A698-590E84AFC3FE}" type="sibTrans" cxnId="{C6E09647-3B0A-4CAE-BD0A-B730615F9BFF}">
      <dgm:prSet/>
      <dgm:spPr/>
      <dgm:t>
        <a:bodyPr/>
        <a:lstStyle/>
        <a:p>
          <a:endParaRPr lang="zh-TW" altLang="en-US"/>
        </a:p>
      </dgm:t>
    </dgm:pt>
    <dgm:pt modelId="{CD5C1D81-B85F-43FC-8CC9-FC43A29FC8D6}">
      <dgm:prSet/>
      <dgm:spPr>
        <a:solidFill>
          <a:srgbClr val="A12C2F"/>
        </a:solidFill>
        <a:ln w="28575">
          <a:solidFill>
            <a:schemeClr val="bg1"/>
          </a:solidFill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審核管理</a:t>
          </a:r>
        </a:p>
      </dgm:t>
    </dgm:pt>
    <dgm:pt modelId="{6D7C3999-81F7-4E31-87A2-3A4287929624}" type="parTrans" cxnId="{5DD69963-A9BA-45C6-97E7-847F9802C826}">
      <dgm:prSet/>
      <dgm:spPr>
        <a:solidFill>
          <a:srgbClr val="EFEFEF"/>
        </a:solidFill>
        <a:ln w="38100">
          <a:solidFill>
            <a:srgbClr val="F5A31F"/>
          </a:solidFill>
        </a:ln>
      </dgm:spPr>
      <dgm:t>
        <a:bodyPr/>
        <a:lstStyle/>
        <a:p>
          <a:endParaRPr lang="zh-TW" altLang="en-US"/>
        </a:p>
      </dgm:t>
    </dgm:pt>
    <dgm:pt modelId="{14C0C851-B69B-48D7-9E13-424DF084BEBE}" type="sibTrans" cxnId="{5DD69963-A9BA-45C6-97E7-847F9802C826}">
      <dgm:prSet/>
      <dgm:spPr/>
      <dgm:t>
        <a:bodyPr/>
        <a:lstStyle/>
        <a:p>
          <a:endParaRPr lang="zh-TW" altLang="en-US"/>
        </a:p>
      </dgm:t>
    </dgm:pt>
    <dgm:pt modelId="{DCF3A950-7C93-4016-B951-84AE506DE567}">
      <dgm:prSet/>
      <dgm:spPr>
        <a:solidFill>
          <a:srgbClr val="A12C2F"/>
        </a:solidFill>
        <a:ln w="28575">
          <a:solidFill>
            <a:schemeClr val="bg1"/>
          </a:solidFill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帳戶管理</a:t>
          </a:r>
        </a:p>
      </dgm:t>
    </dgm:pt>
    <dgm:pt modelId="{8BA69D2A-90AF-406E-B8BB-4B05455477D5}" type="parTrans" cxnId="{E9CC048B-7CE8-49EE-8E9B-1932D0D3CE89}">
      <dgm:prSet/>
      <dgm:spPr>
        <a:solidFill>
          <a:srgbClr val="EFEFEF"/>
        </a:solidFill>
        <a:ln w="38100">
          <a:solidFill>
            <a:srgbClr val="F5A31F"/>
          </a:solidFill>
        </a:ln>
      </dgm:spPr>
      <dgm:t>
        <a:bodyPr/>
        <a:lstStyle/>
        <a:p>
          <a:endParaRPr lang="zh-TW" altLang="en-US"/>
        </a:p>
      </dgm:t>
    </dgm:pt>
    <dgm:pt modelId="{7B1DA3B8-133D-46C3-A496-E2167D9D3140}" type="sibTrans" cxnId="{E9CC048B-7CE8-49EE-8E9B-1932D0D3CE89}">
      <dgm:prSet/>
      <dgm:spPr/>
      <dgm:t>
        <a:bodyPr/>
        <a:lstStyle/>
        <a:p>
          <a:endParaRPr lang="zh-TW" altLang="en-US"/>
        </a:p>
      </dgm:t>
    </dgm:pt>
    <dgm:pt modelId="{C5C3C832-1626-4A6C-8BDB-42A1A9748B4F}">
      <dgm:prSet/>
      <dgm:spPr>
        <a:solidFill>
          <a:srgbClr val="A12C2F"/>
        </a:solidFill>
        <a:ln w="28575">
          <a:solidFill>
            <a:schemeClr val="bg1"/>
          </a:solidFill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留言更新管理</a:t>
          </a:r>
        </a:p>
      </dgm:t>
    </dgm:pt>
    <dgm:pt modelId="{0AE80BC9-EA39-4CFD-B5AB-228C00A2A915}" type="parTrans" cxnId="{F1D1BF42-40A3-4B8C-9E21-D8F45B5AC0BA}">
      <dgm:prSet/>
      <dgm:spPr>
        <a:solidFill>
          <a:srgbClr val="EFEFEF"/>
        </a:solidFill>
        <a:ln w="38100">
          <a:solidFill>
            <a:srgbClr val="F5A31F"/>
          </a:solidFill>
        </a:ln>
      </dgm:spPr>
      <dgm:t>
        <a:bodyPr/>
        <a:lstStyle/>
        <a:p>
          <a:endParaRPr lang="zh-TW" altLang="en-US"/>
        </a:p>
      </dgm:t>
    </dgm:pt>
    <dgm:pt modelId="{68FF3740-A2C3-465C-836F-F5AE34FC0FE6}" type="sibTrans" cxnId="{F1D1BF42-40A3-4B8C-9E21-D8F45B5AC0BA}">
      <dgm:prSet/>
      <dgm:spPr/>
      <dgm:t>
        <a:bodyPr/>
        <a:lstStyle/>
        <a:p>
          <a:endParaRPr lang="zh-TW" altLang="en-US"/>
        </a:p>
      </dgm:t>
    </dgm:pt>
    <dgm:pt modelId="{00E8DA21-1027-466B-96F8-2270C5308F71}">
      <dgm:prSet/>
      <dgm:spPr>
        <a:solidFill>
          <a:srgbClr val="A12C2F"/>
        </a:solidFill>
        <a:ln w="28575">
          <a:solidFill>
            <a:schemeClr val="bg1"/>
          </a:solidFill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文章上架</a:t>
          </a:r>
        </a:p>
      </dgm:t>
    </dgm:pt>
    <dgm:pt modelId="{70AABC1D-55C2-4DBE-9E2D-884366974405}" type="parTrans" cxnId="{B5E73C3E-7837-4F14-8836-00237C173D6C}">
      <dgm:prSet/>
      <dgm:spPr>
        <a:solidFill>
          <a:srgbClr val="EFEFEF"/>
        </a:solidFill>
        <a:ln w="38100">
          <a:solidFill>
            <a:srgbClr val="F5A31F"/>
          </a:solidFill>
        </a:ln>
      </dgm:spPr>
      <dgm:t>
        <a:bodyPr/>
        <a:lstStyle/>
        <a:p>
          <a:endParaRPr lang="zh-TW" altLang="en-US"/>
        </a:p>
      </dgm:t>
    </dgm:pt>
    <dgm:pt modelId="{C104624F-962C-4117-9A44-4ADE79B6FFC8}" type="sibTrans" cxnId="{B5E73C3E-7837-4F14-8836-00237C173D6C}">
      <dgm:prSet/>
      <dgm:spPr/>
      <dgm:t>
        <a:bodyPr/>
        <a:lstStyle/>
        <a:p>
          <a:endParaRPr lang="zh-TW" altLang="en-US"/>
        </a:p>
      </dgm:t>
    </dgm:pt>
    <dgm:pt modelId="{F74C487A-315E-4971-A39C-913152E5F6B0}" type="pres">
      <dgm:prSet presAssocID="{D233C99B-D136-4534-A69B-1F409493A0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DBB5CCE-6DD9-40ED-A6D0-2270F5B24101}" type="pres">
      <dgm:prSet presAssocID="{06DF310E-DC29-42B4-8141-209976026C4D}" presName="hierRoot1" presStyleCnt="0">
        <dgm:presLayoutVars>
          <dgm:hierBranch/>
        </dgm:presLayoutVars>
      </dgm:prSet>
      <dgm:spPr/>
    </dgm:pt>
    <dgm:pt modelId="{88976098-8477-4DF5-8E80-B9DAF80FF619}" type="pres">
      <dgm:prSet presAssocID="{06DF310E-DC29-42B4-8141-209976026C4D}" presName="rootComposite1" presStyleCnt="0"/>
      <dgm:spPr/>
    </dgm:pt>
    <dgm:pt modelId="{890D985F-6FAE-4D18-B3A6-EA318DCD3845}" type="pres">
      <dgm:prSet presAssocID="{06DF310E-DC29-42B4-8141-209976026C4D}" presName="rootText1" presStyleLbl="node0" presStyleIdx="0" presStyleCnt="1">
        <dgm:presLayoutVars>
          <dgm:chPref val="3"/>
        </dgm:presLayoutVars>
      </dgm:prSet>
      <dgm:spPr/>
    </dgm:pt>
    <dgm:pt modelId="{EA483456-6693-41FF-B670-7D4DE4E4A97B}" type="pres">
      <dgm:prSet presAssocID="{06DF310E-DC29-42B4-8141-209976026C4D}" presName="rootConnector1" presStyleLbl="node1" presStyleIdx="0" presStyleCnt="0"/>
      <dgm:spPr/>
    </dgm:pt>
    <dgm:pt modelId="{B6E81ACD-2790-4E3E-B8C2-2A0D3B6101F7}" type="pres">
      <dgm:prSet presAssocID="{06DF310E-DC29-42B4-8141-209976026C4D}" presName="hierChild2" presStyleCnt="0"/>
      <dgm:spPr/>
    </dgm:pt>
    <dgm:pt modelId="{97DA326D-2F35-4D31-8111-16BCD10C7B7F}" type="pres">
      <dgm:prSet presAssocID="{340F80D9-A75A-49B6-AD0E-3B3B2324F2A5}" presName="Name35" presStyleLbl="parChTrans1D2" presStyleIdx="0" presStyleCnt="4"/>
      <dgm:spPr/>
    </dgm:pt>
    <dgm:pt modelId="{DFEE376C-0DDB-48CD-A463-24450DC0F033}" type="pres">
      <dgm:prSet presAssocID="{921E3ACC-6F25-4142-AE89-7F8B9D5DC347}" presName="hierRoot2" presStyleCnt="0">
        <dgm:presLayoutVars>
          <dgm:hierBranch val="init"/>
        </dgm:presLayoutVars>
      </dgm:prSet>
      <dgm:spPr/>
    </dgm:pt>
    <dgm:pt modelId="{43FF846E-6B51-476A-929A-5D2460F813CC}" type="pres">
      <dgm:prSet presAssocID="{921E3ACC-6F25-4142-AE89-7F8B9D5DC347}" presName="rootComposite" presStyleCnt="0"/>
      <dgm:spPr/>
    </dgm:pt>
    <dgm:pt modelId="{075F35C8-3279-4AD4-A40B-02CF7E548904}" type="pres">
      <dgm:prSet presAssocID="{921E3ACC-6F25-4142-AE89-7F8B9D5DC347}" presName="rootText" presStyleLbl="node2" presStyleIdx="0" presStyleCnt="4">
        <dgm:presLayoutVars>
          <dgm:chPref val="3"/>
        </dgm:presLayoutVars>
      </dgm:prSet>
      <dgm:spPr/>
    </dgm:pt>
    <dgm:pt modelId="{9AF9380C-2D25-4606-ABEB-4A5EB850D9A7}" type="pres">
      <dgm:prSet presAssocID="{921E3ACC-6F25-4142-AE89-7F8B9D5DC347}" presName="rootConnector" presStyleLbl="node2" presStyleIdx="0" presStyleCnt="4"/>
      <dgm:spPr/>
    </dgm:pt>
    <dgm:pt modelId="{BF1202BA-D9DB-4018-8C40-47A34FAC9407}" type="pres">
      <dgm:prSet presAssocID="{921E3ACC-6F25-4142-AE89-7F8B9D5DC347}" presName="hierChild4" presStyleCnt="0"/>
      <dgm:spPr/>
    </dgm:pt>
    <dgm:pt modelId="{17B5539C-BE08-40A5-9F7F-B8D203481F02}" type="pres">
      <dgm:prSet presAssocID="{921E3ACC-6F25-4142-AE89-7F8B9D5DC347}" presName="hierChild5" presStyleCnt="0"/>
      <dgm:spPr/>
    </dgm:pt>
    <dgm:pt modelId="{4719C829-6C15-4DE9-8394-12F2EB428218}" type="pres">
      <dgm:prSet presAssocID="{AECB59BE-EC21-4429-8E03-F9D341935DDF}" presName="Name35" presStyleLbl="parChTrans1D2" presStyleIdx="1" presStyleCnt="4"/>
      <dgm:spPr/>
    </dgm:pt>
    <dgm:pt modelId="{920FEE1D-D716-42A5-A9A2-FA2226982392}" type="pres">
      <dgm:prSet presAssocID="{1BE82F87-63DA-4A0C-94DA-6F6766681392}" presName="hierRoot2" presStyleCnt="0">
        <dgm:presLayoutVars>
          <dgm:hierBranch val="init"/>
        </dgm:presLayoutVars>
      </dgm:prSet>
      <dgm:spPr/>
    </dgm:pt>
    <dgm:pt modelId="{4541D3E4-425F-41D4-A1AD-05A2E21A7429}" type="pres">
      <dgm:prSet presAssocID="{1BE82F87-63DA-4A0C-94DA-6F6766681392}" presName="rootComposite" presStyleCnt="0"/>
      <dgm:spPr/>
    </dgm:pt>
    <dgm:pt modelId="{7E99535B-3C5A-441E-98FA-B4E7F9A56360}" type="pres">
      <dgm:prSet presAssocID="{1BE82F87-63DA-4A0C-94DA-6F6766681392}" presName="rootText" presStyleLbl="node2" presStyleIdx="1" presStyleCnt="4">
        <dgm:presLayoutVars>
          <dgm:chPref val="3"/>
        </dgm:presLayoutVars>
      </dgm:prSet>
      <dgm:spPr/>
    </dgm:pt>
    <dgm:pt modelId="{20EDFE98-1CA6-4A5B-8F25-BF54E76C6AD4}" type="pres">
      <dgm:prSet presAssocID="{1BE82F87-63DA-4A0C-94DA-6F6766681392}" presName="rootConnector" presStyleLbl="node2" presStyleIdx="1" presStyleCnt="4"/>
      <dgm:spPr/>
    </dgm:pt>
    <dgm:pt modelId="{0F7429C8-8558-41E2-811F-11E12F0E5CB9}" type="pres">
      <dgm:prSet presAssocID="{1BE82F87-63DA-4A0C-94DA-6F6766681392}" presName="hierChild4" presStyleCnt="0"/>
      <dgm:spPr/>
    </dgm:pt>
    <dgm:pt modelId="{94313F2F-50FF-4037-A7B1-1984551BE429}" type="pres">
      <dgm:prSet presAssocID="{6D7C3999-81F7-4E31-87A2-3A4287929624}" presName="Name37" presStyleLbl="parChTrans1D3" presStyleIdx="0" presStyleCnt="2"/>
      <dgm:spPr/>
    </dgm:pt>
    <dgm:pt modelId="{AE26CBE0-86DF-42A8-B433-C94DB3B447EF}" type="pres">
      <dgm:prSet presAssocID="{CD5C1D81-B85F-43FC-8CC9-FC43A29FC8D6}" presName="hierRoot2" presStyleCnt="0">
        <dgm:presLayoutVars>
          <dgm:hierBranch/>
        </dgm:presLayoutVars>
      </dgm:prSet>
      <dgm:spPr/>
    </dgm:pt>
    <dgm:pt modelId="{D37A9720-91D3-46F5-9F94-06AA70A8F4ED}" type="pres">
      <dgm:prSet presAssocID="{CD5C1D81-B85F-43FC-8CC9-FC43A29FC8D6}" presName="rootComposite" presStyleCnt="0"/>
      <dgm:spPr/>
    </dgm:pt>
    <dgm:pt modelId="{49565858-D10E-4887-85CB-A3ACE4ECBCB1}" type="pres">
      <dgm:prSet presAssocID="{CD5C1D81-B85F-43FC-8CC9-FC43A29FC8D6}" presName="rootText" presStyleLbl="node3" presStyleIdx="0" presStyleCnt="2">
        <dgm:presLayoutVars>
          <dgm:chPref val="3"/>
        </dgm:presLayoutVars>
      </dgm:prSet>
      <dgm:spPr/>
    </dgm:pt>
    <dgm:pt modelId="{499DD335-FC65-4866-8205-A9FAD485DD6E}" type="pres">
      <dgm:prSet presAssocID="{CD5C1D81-B85F-43FC-8CC9-FC43A29FC8D6}" presName="rootConnector" presStyleLbl="node3" presStyleIdx="0" presStyleCnt="2"/>
      <dgm:spPr/>
    </dgm:pt>
    <dgm:pt modelId="{793B552B-03FE-4BB4-972C-3DF8D4A2E0AB}" type="pres">
      <dgm:prSet presAssocID="{CD5C1D81-B85F-43FC-8CC9-FC43A29FC8D6}" presName="hierChild4" presStyleCnt="0"/>
      <dgm:spPr/>
    </dgm:pt>
    <dgm:pt modelId="{A24BF2AE-6198-4AE3-B819-22761573D156}" type="pres">
      <dgm:prSet presAssocID="{0AE80BC9-EA39-4CFD-B5AB-228C00A2A915}" presName="Name35" presStyleLbl="parChTrans1D4" presStyleIdx="0" presStyleCnt="2"/>
      <dgm:spPr/>
    </dgm:pt>
    <dgm:pt modelId="{89261B23-6B07-4F19-A9B4-FCFCB5BC6D65}" type="pres">
      <dgm:prSet presAssocID="{C5C3C832-1626-4A6C-8BDB-42A1A9748B4F}" presName="hierRoot2" presStyleCnt="0">
        <dgm:presLayoutVars>
          <dgm:hierBranch val="init"/>
        </dgm:presLayoutVars>
      </dgm:prSet>
      <dgm:spPr/>
    </dgm:pt>
    <dgm:pt modelId="{A27986AD-69EE-46C3-BE1C-FDDAB0BDB820}" type="pres">
      <dgm:prSet presAssocID="{C5C3C832-1626-4A6C-8BDB-42A1A9748B4F}" presName="rootComposite" presStyleCnt="0"/>
      <dgm:spPr/>
    </dgm:pt>
    <dgm:pt modelId="{7A0C3E1F-5234-4F3C-BBA2-D13302244D32}" type="pres">
      <dgm:prSet presAssocID="{C5C3C832-1626-4A6C-8BDB-42A1A9748B4F}" presName="rootText" presStyleLbl="node4" presStyleIdx="0" presStyleCnt="2">
        <dgm:presLayoutVars>
          <dgm:chPref val="3"/>
        </dgm:presLayoutVars>
      </dgm:prSet>
      <dgm:spPr/>
    </dgm:pt>
    <dgm:pt modelId="{9D74D09F-4190-49D1-A89B-A7BDF751EEC7}" type="pres">
      <dgm:prSet presAssocID="{C5C3C832-1626-4A6C-8BDB-42A1A9748B4F}" presName="rootConnector" presStyleLbl="node4" presStyleIdx="0" presStyleCnt="2"/>
      <dgm:spPr/>
    </dgm:pt>
    <dgm:pt modelId="{DE66510F-71DA-4FBB-8EDC-1735927C122A}" type="pres">
      <dgm:prSet presAssocID="{C5C3C832-1626-4A6C-8BDB-42A1A9748B4F}" presName="hierChild4" presStyleCnt="0"/>
      <dgm:spPr/>
    </dgm:pt>
    <dgm:pt modelId="{0AEDBA9A-9F2E-4375-A25E-E4E460B91604}" type="pres">
      <dgm:prSet presAssocID="{C5C3C832-1626-4A6C-8BDB-42A1A9748B4F}" presName="hierChild5" presStyleCnt="0"/>
      <dgm:spPr/>
    </dgm:pt>
    <dgm:pt modelId="{31C7102E-065C-406D-8BAB-CEB820C72D8A}" type="pres">
      <dgm:prSet presAssocID="{70AABC1D-55C2-4DBE-9E2D-884366974405}" presName="Name35" presStyleLbl="parChTrans1D4" presStyleIdx="1" presStyleCnt="2"/>
      <dgm:spPr/>
    </dgm:pt>
    <dgm:pt modelId="{740376EB-6164-4F85-966A-778371998C50}" type="pres">
      <dgm:prSet presAssocID="{00E8DA21-1027-466B-96F8-2270C5308F71}" presName="hierRoot2" presStyleCnt="0">
        <dgm:presLayoutVars>
          <dgm:hierBranch val="init"/>
        </dgm:presLayoutVars>
      </dgm:prSet>
      <dgm:spPr/>
    </dgm:pt>
    <dgm:pt modelId="{5EF84A0F-1EAB-414B-99A8-976A695B52A0}" type="pres">
      <dgm:prSet presAssocID="{00E8DA21-1027-466B-96F8-2270C5308F71}" presName="rootComposite" presStyleCnt="0"/>
      <dgm:spPr/>
    </dgm:pt>
    <dgm:pt modelId="{A22C8B69-8F10-45E1-94A3-A49AB9AEEAC1}" type="pres">
      <dgm:prSet presAssocID="{00E8DA21-1027-466B-96F8-2270C5308F71}" presName="rootText" presStyleLbl="node4" presStyleIdx="1" presStyleCnt="2">
        <dgm:presLayoutVars>
          <dgm:chPref val="3"/>
        </dgm:presLayoutVars>
      </dgm:prSet>
      <dgm:spPr/>
    </dgm:pt>
    <dgm:pt modelId="{F809EECC-2176-41BF-950B-4E6447AE223C}" type="pres">
      <dgm:prSet presAssocID="{00E8DA21-1027-466B-96F8-2270C5308F71}" presName="rootConnector" presStyleLbl="node4" presStyleIdx="1" presStyleCnt="2"/>
      <dgm:spPr/>
    </dgm:pt>
    <dgm:pt modelId="{672A5BC2-2B2A-442B-A765-FC32E3E07BE0}" type="pres">
      <dgm:prSet presAssocID="{00E8DA21-1027-466B-96F8-2270C5308F71}" presName="hierChild4" presStyleCnt="0"/>
      <dgm:spPr/>
    </dgm:pt>
    <dgm:pt modelId="{A97424AF-F826-415D-BF0E-CB97C959D19B}" type="pres">
      <dgm:prSet presAssocID="{00E8DA21-1027-466B-96F8-2270C5308F71}" presName="hierChild5" presStyleCnt="0"/>
      <dgm:spPr/>
    </dgm:pt>
    <dgm:pt modelId="{CA522AA9-9958-44D8-8BFF-980E4C6322C3}" type="pres">
      <dgm:prSet presAssocID="{CD5C1D81-B85F-43FC-8CC9-FC43A29FC8D6}" presName="hierChild5" presStyleCnt="0"/>
      <dgm:spPr/>
    </dgm:pt>
    <dgm:pt modelId="{31ADC4A5-6C8E-40A0-BF8E-BBC888FCCEDC}" type="pres">
      <dgm:prSet presAssocID="{8BA69D2A-90AF-406E-B8BB-4B05455477D5}" presName="Name37" presStyleLbl="parChTrans1D3" presStyleIdx="1" presStyleCnt="2"/>
      <dgm:spPr/>
    </dgm:pt>
    <dgm:pt modelId="{BD7BEB5F-DA4B-488B-9D7E-78B9BB888B40}" type="pres">
      <dgm:prSet presAssocID="{DCF3A950-7C93-4016-B951-84AE506DE567}" presName="hierRoot2" presStyleCnt="0">
        <dgm:presLayoutVars>
          <dgm:hierBranch val="init"/>
        </dgm:presLayoutVars>
      </dgm:prSet>
      <dgm:spPr/>
    </dgm:pt>
    <dgm:pt modelId="{428A6ADA-4C46-4FB4-B319-E38DFFC272F8}" type="pres">
      <dgm:prSet presAssocID="{DCF3A950-7C93-4016-B951-84AE506DE567}" presName="rootComposite" presStyleCnt="0"/>
      <dgm:spPr/>
    </dgm:pt>
    <dgm:pt modelId="{5A1A4455-EB73-4E99-AE68-78970EB4ADAF}" type="pres">
      <dgm:prSet presAssocID="{DCF3A950-7C93-4016-B951-84AE506DE567}" presName="rootText" presStyleLbl="node3" presStyleIdx="1" presStyleCnt="2">
        <dgm:presLayoutVars>
          <dgm:chPref val="3"/>
        </dgm:presLayoutVars>
      </dgm:prSet>
      <dgm:spPr/>
    </dgm:pt>
    <dgm:pt modelId="{7BA7827A-5E23-4249-B066-E5FA9376F44B}" type="pres">
      <dgm:prSet presAssocID="{DCF3A950-7C93-4016-B951-84AE506DE567}" presName="rootConnector" presStyleLbl="node3" presStyleIdx="1" presStyleCnt="2"/>
      <dgm:spPr/>
    </dgm:pt>
    <dgm:pt modelId="{DA1C1856-5FCC-478A-B097-26E1407BE935}" type="pres">
      <dgm:prSet presAssocID="{DCF3A950-7C93-4016-B951-84AE506DE567}" presName="hierChild4" presStyleCnt="0"/>
      <dgm:spPr/>
    </dgm:pt>
    <dgm:pt modelId="{1B45D5AF-691C-41FE-9C4C-A77776C0E42C}" type="pres">
      <dgm:prSet presAssocID="{DCF3A950-7C93-4016-B951-84AE506DE567}" presName="hierChild5" presStyleCnt="0"/>
      <dgm:spPr/>
    </dgm:pt>
    <dgm:pt modelId="{21A9DC91-A7B1-4273-8F3D-1A92B63D9BFD}" type="pres">
      <dgm:prSet presAssocID="{1BE82F87-63DA-4A0C-94DA-6F6766681392}" presName="hierChild5" presStyleCnt="0"/>
      <dgm:spPr/>
    </dgm:pt>
    <dgm:pt modelId="{E58C15B7-CDBE-46FA-9C04-51FB46A3A6BE}" type="pres">
      <dgm:prSet presAssocID="{92CF1592-C83F-415A-8F9F-10408AC1F9DF}" presName="Name35" presStyleLbl="parChTrans1D2" presStyleIdx="2" presStyleCnt="4"/>
      <dgm:spPr/>
    </dgm:pt>
    <dgm:pt modelId="{7DE47AE7-DA99-4876-8007-1BE834FD7008}" type="pres">
      <dgm:prSet presAssocID="{0084F414-681C-43B0-BECB-1968AD6315AA}" presName="hierRoot2" presStyleCnt="0">
        <dgm:presLayoutVars>
          <dgm:hierBranch val="init"/>
        </dgm:presLayoutVars>
      </dgm:prSet>
      <dgm:spPr/>
    </dgm:pt>
    <dgm:pt modelId="{0B5791C7-62E2-435B-9801-E28C88BBBEC9}" type="pres">
      <dgm:prSet presAssocID="{0084F414-681C-43B0-BECB-1968AD6315AA}" presName="rootComposite" presStyleCnt="0"/>
      <dgm:spPr/>
    </dgm:pt>
    <dgm:pt modelId="{6F7FA2C1-2D3B-4515-A41C-6EC99C1E9AD9}" type="pres">
      <dgm:prSet presAssocID="{0084F414-681C-43B0-BECB-1968AD6315AA}" presName="rootText" presStyleLbl="node2" presStyleIdx="2" presStyleCnt="4">
        <dgm:presLayoutVars>
          <dgm:chPref val="3"/>
        </dgm:presLayoutVars>
      </dgm:prSet>
      <dgm:spPr/>
    </dgm:pt>
    <dgm:pt modelId="{6DF5807D-0F9B-4CEA-BABE-DBAC1569899B}" type="pres">
      <dgm:prSet presAssocID="{0084F414-681C-43B0-BECB-1968AD6315AA}" presName="rootConnector" presStyleLbl="node2" presStyleIdx="2" presStyleCnt="4"/>
      <dgm:spPr/>
    </dgm:pt>
    <dgm:pt modelId="{D18F03AB-5A9B-4331-BBE3-39BA233AE3D9}" type="pres">
      <dgm:prSet presAssocID="{0084F414-681C-43B0-BECB-1968AD6315AA}" presName="hierChild4" presStyleCnt="0"/>
      <dgm:spPr/>
    </dgm:pt>
    <dgm:pt modelId="{7B382DC2-95E5-414D-9B8A-07E1B618B5D4}" type="pres">
      <dgm:prSet presAssocID="{0084F414-681C-43B0-BECB-1968AD6315AA}" presName="hierChild5" presStyleCnt="0"/>
      <dgm:spPr/>
    </dgm:pt>
    <dgm:pt modelId="{22193C8E-6C0A-4E95-B88B-A4668FAF0AF4}" type="pres">
      <dgm:prSet presAssocID="{99E8FC12-F8EA-429F-857E-FFC0EC012A37}" presName="Name35" presStyleLbl="parChTrans1D2" presStyleIdx="3" presStyleCnt="4"/>
      <dgm:spPr/>
    </dgm:pt>
    <dgm:pt modelId="{81798CAB-A8ED-46FF-8A0C-974A29FCECEC}" type="pres">
      <dgm:prSet presAssocID="{F08576D9-41B7-4B5E-BAAF-25324025E67E}" presName="hierRoot2" presStyleCnt="0">
        <dgm:presLayoutVars>
          <dgm:hierBranch val="init"/>
        </dgm:presLayoutVars>
      </dgm:prSet>
      <dgm:spPr/>
    </dgm:pt>
    <dgm:pt modelId="{F17A049A-6ED3-488A-A9E9-F6A185B54B31}" type="pres">
      <dgm:prSet presAssocID="{F08576D9-41B7-4B5E-BAAF-25324025E67E}" presName="rootComposite" presStyleCnt="0"/>
      <dgm:spPr/>
    </dgm:pt>
    <dgm:pt modelId="{27F5B2A7-C2EE-4860-AED3-3E4C7DBC349C}" type="pres">
      <dgm:prSet presAssocID="{F08576D9-41B7-4B5E-BAAF-25324025E67E}" presName="rootText" presStyleLbl="node2" presStyleIdx="3" presStyleCnt="4">
        <dgm:presLayoutVars>
          <dgm:chPref val="3"/>
        </dgm:presLayoutVars>
      </dgm:prSet>
      <dgm:spPr/>
    </dgm:pt>
    <dgm:pt modelId="{EB95E7B0-3789-46A1-8C1A-655A99AA445F}" type="pres">
      <dgm:prSet presAssocID="{F08576D9-41B7-4B5E-BAAF-25324025E67E}" presName="rootConnector" presStyleLbl="node2" presStyleIdx="3" presStyleCnt="4"/>
      <dgm:spPr/>
    </dgm:pt>
    <dgm:pt modelId="{67F9E5B9-EFBF-41E6-B8D2-403520437409}" type="pres">
      <dgm:prSet presAssocID="{F08576D9-41B7-4B5E-BAAF-25324025E67E}" presName="hierChild4" presStyleCnt="0"/>
      <dgm:spPr/>
    </dgm:pt>
    <dgm:pt modelId="{325AAFEF-9243-4753-B62F-07AB187C53DB}" type="pres">
      <dgm:prSet presAssocID="{F08576D9-41B7-4B5E-BAAF-25324025E67E}" presName="hierChild5" presStyleCnt="0"/>
      <dgm:spPr/>
    </dgm:pt>
    <dgm:pt modelId="{5BF2776A-A52C-48E3-B82F-B3187D44BAB8}" type="pres">
      <dgm:prSet presAssocID="{06DF310E-DC29-42B4-8141-209976026C4D}" presName="hierChild3" presStyleCnt="0"/>
      <dgm:spPr/>
    </dgm:pt>
  </dgm:ptLst>
  <dgm:cxnLst>
    <dgm:cxn modelId="{AEF23A0C-33A7-4F60-9386-0B938D25810F}" type="presOf" srcId="{70AABC1D-55C2-4DBE-9E2D-884366974405}" destId="{31C7102E-065C-406D-8BAB-CEB820C72D8A}" srcOrd="0" destOrd="0" presId="urn:microsoft.com/office/officeart/2005/8/layout/orgChart1"/>
    <dgm:cxn modelId="{40FD1713-E045-4C55-9EC0-3BFD7E4E0D0C}" type="presOf" srcId="{8BA69D2A-90AF-406E-B8BB-4B05455477D5}" destId="{31ADC4A5-6C8E-40A0-BF8E-BBC888FCCEDC}" srcOrd="0" destOrd="0" presId="urn:microsoft.com/office/officeart/2005/8/layout/orgChart1"/>
    <dgm:cxn modelId="{797F8116-5A93-4060-B815-5D0D8147FDA3}" type="presOf" srcId="{06DF310E-DC29-42B4-8141-209976026C4D}" destId="{890D985F-6FAE-4D18-B3A6-EA318DCD3845}" srcOrd="0" destOrd="0" presId="urn:microsoft.com/office/officeart/2005/8/layout/orgChart1"/>
    <dgm:cxn modelId="{3CD1B237-EF1D-4275-BEE1-A61A3D33E528}" type="presOf" srcId="{0AE80BC9-EA39-4CFD-B5AB-228C00A2A915}" destId="{A24BF2AE-6198-4AE3-B819-22761573D156}" srcOrd="0" destOrd="0" presId="urn:microsoft.com/office/officeart/2005/8/layout/orgChart1"/>
    <dgm:cxn modelId="{4C0FD038-0843-4A04-B771-874FB2EF971B}" type="presOf" srcId="{340F80D9-A75A-49B6-AD0E-3B3B2324F2A5}" destId="{97DA326D-2F35-4D31-8111-16BCD10C7B7F}" srcOrd="0" destOrd="0" presId="urn:microsoft.com/office/officeart/2005/8/layout/orgChart1"/>
    <dgm:cxn modelId="{B5E73C3E-7837-4F14-8836-00237C173D6C}" srcId="{CD5C1D81-B85F-43FC-8CC9-FC43A29FC8D6}" destId="{00E8DA21-1027-466B-96F8-2270C5308F71}" srcOrd="1" destOrd="0" parTransId="{70AABC1D-55C2-4DBE-9E2D-884366974405}" sibTransId="{C104624F-962C-4117-9A44-4ADE79B6FFC8}"/>
    <dgm:cxn modelId="{F1D1BF42-40A3-4B8C-9E21-D8F45B5AC0BA}" srcId="{CD5C1D81-B85F-43FC-8CC9-FC43A29FC8D6}" destId="{C5C3C832-1626-4A6C-8BDB-42A1A9748B4F}" srcOrd="0" destOrd="0" parTransId="{0AE80BC9-EA39-4CFD-B5AB-228C00A2A915}" sibTransId="{68FF3740-A2C3-465C-836F-F5AE34FC0FE6}"/>
    <dgm:cxn modelId="{539A7363-D50E-4672-BB83-A5B1FF78C553}" type="presOf" srcId="{00E8DA21-1027-466B-96F8-2270C5308F71}" destId="{F809EECC-2176-41BF-950B-4E6447AE223C}" srcOrd="1" destOrd="0" presId="urn:microsoft.com/office/officeart/2005/8/layout/orgChart1"/>
    <dgm:cxn modelId="{5DD69963-A9BA-45C6-97E7-847F9802C826}" srcId="{1BE82F87-63DA-4A0C-94DA-6F6766681392}" destId="{CD5C1D81-B85F-43FC-8CC9-FC43A29FC8D6}" srcOrd="0" destOrd="0" parTransId="{6D7C3999-81F7-4E31-87A2-3A4287929624}" sibTransId="{14C0C851-B69B-48D7-9E13-424DF084BEBE}"/>
    <dgm:cxn modelId="{66190E44-51D8-4104-9D36-1E3FE21E9EE9}" type="presOf" srcId="{C5C3C832-1626-4A6C-8BDB-42A1A9748B4F}" destId="{9D74D09F-4190-49D1-A89B-A7BDF751EEC7}" srcOrd="1" destOrd="0" presId="urn:microsoft.com/office/officeart/2005/8/layout/orgChart1"/>
    <dgm:cxn modelId="{A5608145-DB5C-41A6-BCB5-7AF230BB8E4E}" srcId="{D233C99B-D136-4534-A69B-1F409493A076}" destId="{06DF310E-DC29-42B4-8141-209976026C4D}" srcOrd="0" destOrd="0" parTransId="{94ED5401-2544-40B8-AE13-979E9C062842}" sibTransId="{478CFA7C-04D7-4A81-B82B-83A69B1B651D}"/>
    <dgm:cxn modelId="{C6E09647-3B0A-4CAE-BD0A-B730615F9BFF}" srcId="{06DF310E-DC29-42B4-8141-209976026C4D}" destId="{F08576D9-41B7-4B5E-BAAF-25324025E67E}" srcOrd="3" destOrd="0" parTransId="{99E8FC12-F8EA-429F-857E-FFC0EC012A37}" sibTransId="{0D7FBB9D-F69E-4F55-A698-590E84AFC3FE}"/>
    <dgm:cxn modelId="{18152549-7A5B-4D50-BCED-C6759E00EA43}" type="presOf" srcId="{DCF3A950-7C93-4016-B951-84AE506DE567}" destId="{7BA7827A-5E23-4249-B066-E5FA9376F44B}" srcOrd="1" destOrd="0" presId="urn:microsoft.com/office/officeart/2005/8/layout/orgChart1"/>
    <dgm:cxn modelId="{8E99D36D-C44C-4542-9DD2-F9DB2F2C8832}" type="presOf" srcId="{F08576D9-41B7-4B5E-BAAF-25324025E67E}" destId="{EB95E7B0-3789-46A1-8C1A-655A99AA445F}" srcOrd="1" destOrd="0" presId="urn:microsoft.com/office/officeart/2005/8/layout/orgChart1"/>
    <dgm:cxn modelId="{CF90A14E-6901-468F-8377-67139935E975}" srcId="{06DF310E-DC29-42B4-8141-209976026C4D}" destId="{921E3ACC-6F25-4142-AE89-7F8B9D5DC347}" srcOrd="0" destOrd="0" parTransId="{340F80D9-A75A-49B6-AD0E-3B3B2324F2A5}" sibTransId="{A4E1DE7D-7C4A-4DB3-804A-415A763DAE24}"/>
    <dgm:cxn modelId="{FB2B6870-71C0-416B-8709-10A278C9418A}" type="presOf" srcId="{06DF310E-DC29-42B4-8141-209976026C4D}" destId="{EA483456-6693-41FF-B670-7D4DE4E4A97B}" srcOrd="1" destOrd="0" presId="urn:microsoft.com/office/officeart/2005/8/layout/orgChart1"/>
    <dgm:cxn modelId="{B5A1C674-F61F-4537-B4E3-BB05A9D1AAB7}" type="presOf" srcId="{921E3ACC-6F25-4142-AE89-7F8B9D5DC347}" destId="{075F35C8-3279-4AD4-A40B-02CF7E548904}" srcOrd="0" destOrd="0" presId="urn:microsoft.com/office/officeart/2005/8/layout/orgChart1"/>
    <dgm:cxn modelId="{82406F58-486A-499A-A0C6-AAA8B6116821}" type="presOf" srcId="{F08576D9-41B7-4B5E-BAAF-25324025E67E}" destId="{27F5B2A7-C2EE-4860-AED3-3E4C7DBC349C}" srcOrd="0" destOrd="0" presId="urn:microsoft.com/office/officeart/2005/8/layout/orgChart1"/>
    <dgm:cxn modelId="{FEF4E281-9F54-437B-A5AE-DB3FAC68EDBF}" type="presOf" srcId="{CD5C1D81-B85F-43FC-8CC9-FC43A29FC8D6}" destId="{49565858-D10E-4887-85CB-A3ACE4ECBCB1}" srcOrd="0" destOrd="0" presId="urn:microsoft.com/office/officeart/2005/8/layout/orgChart1"/>
    <dgm:cxn modelId="{B86BB183-0EB8-49DD-AE13-C43C24B2EDE2}" type="presOf" srcId="{1BE82F87-63DA-4A0C-94DA-6F6766681392}" destId="{7E99535B-3C5A-441E-98FA-B4E7F9A56360}" srcOrd="0" destOrd="0" presId="urn:microsoft.com/office/officeart/2005/8/layout/orgChart1"/>
    <dgm:cxn modelId="{E9CC048B-7CE8-49EE-8E9B-1932D0D3CE89}" srcId="{1BE82F87-63DA-4A0C-94DA-6F6766681392}" destId="{DCF3A950-7C93-4016-B951-84AE506DE567}" srcOrd="1" destOrd="0" parTransId="{8BA69D2A-90AF-406E-B8BB-4B05455477D5}" sibTransId="{7B1DA3B8-133D-46C3-A496-E2167D9D3140}"/>
    <dgm:cxn modelId="{E1295996-94AF-4229-8C27-272C693D6A5A}" type="presOf" srcId="{00E8DA21-1027-466B-96F8-2270C5308F71}" destId="{A22C8B69-8F10-45E1-94A3-A49AB9AEEAC1}" srcOrd="0" destOrd="0" presId="urn:microsoft.com/office/officeart/2005/8/layout/orgChart1"/>
    <dgm:cxn modelId="{B0E1AB97-7599-4F28-99D8-C5F9F10799A2}" type="presOf" srcId="{6D7C3999-81F7-4E31-87A2-3A4287929624}" destId="{94313F2F-50FF-4037-A7B1-1984551BE429}" srcOrd="0" destOrd="0" presId="urn:microsoft.com/office/officeart/2005/8/layout/orgChart1"/>
    <dgm:cxn modelId="{CEC8029B-8D20-4648-A1FB-6C402C8B979F}" type="presOf" srcId="{0084F414-681C-43B0-BECB-1968AD6315AA}" destId="{6DF5807D-0F9B-4CEA-BABE-DBAC1569899B}" srcOrd="1" destOrd="0" presId="urn:microsoft.com/office/officeart/2005/8/layout/orgChart1"/>
    <dgm:cxn modelId="{3545BCAD-58FA-40F4-8A58-981CBE101E42}" type="presOf" srcId="{C5C3C832-1626-4A6C-8BDB-42A1A9748B4F}" destId="{7A0C3E1F-5234-4F3C-BBA2-D13302244D32}" srcOrd="0" destOrd="0" presId="urn:microsoft.com/office/officeart/2005/8/layout/orgChart1"/>
    <dgm:cxn modelId="{9AD5BAB5-9EB1-498C-B7CB-CD6AD19675E1}" type="presOf" srcId="{D233C99B-D136-4534-A69B-1F409493A076}" destId="{F74C487A-315E-4971-A39C-913152E5F6B0}" srcOrd="0" destOrd="0" presId="urn:microsoft.com/office/officeart/2005/8/layout/orgChart1"/>
    <dgm:cxn modelId="{704A6DB6-ADBA-4DEF-BFCD-11016D834DAD}" type="presOf" srcId="{0084F414-681C-43B0-BECB-1968AD6315AA}" destId="{6F7FA2C1-2D3B-4515-A41C-6EC99C1E9AD9}" srcOrd="0" destOrd="0" presId="urn:microsoft.com/office/officeart/2005/8/layout/orgChart1"/>
    <dgm:cxn modelId="{077CE6BF-6211-45E8-930C-A8B7B7EB420D}" type="presOf" srcId="{921E3ACC-6F25-4142-AE89-7F8B9D5DC347}" destId="{9AF9380C-2D25-4606-ABEB-4A5EB850D9A7}" srcOrd="1" destOrd="0" presId="urn:microsoft.com/office/officeart/2005/8/layout/orgChart1"/>
    <dgm:cxn modelId="{B4CFECD9-CA6D-4198-9C7B-29B7D1892A66}" type="presOf" srcId="{DCF3A950-7C93-4016-B951-84AE506DE567}" destId="{5A1A4455-EB73-4E99-AE68-78970EB4ADAF}" srcOrd="0" destOrd="0" presId="urn:microsoft.com/office/officeart/2005/8/layout/orgChart1"/>
    <dgm:cxn modelId="{05A464DF-B833-4652-9CB7-3A47CA9E6F8E}" srcId="{06DF310E-DC29-42B4-8141-209976026C4D}" destId="{1BE82F87-63DA-4A0C-94DA-6F6766681392}" srcOrd="1" destOrd="0" parTransId="{AECB59BE-EC21-4429-8E03-F9D341935DDF}" sibTransId="{F4659052-4B35-4C39-9440-A72F48374BF5}"/>
    <dgm:cxn modelId="{003569E6-C420-4F6D-923B-0F08DADF4504}" srcId="{06DF310E-DC29-42B4-8141-209976026C4D}" destId="{0084F414-681C-43B0-BECB-1968AD6315AA}" srcOrd="2" destOrd="0" parTransId="{92CF1592-C83F-415A-8F9F-10408AC1F9DF}" sibTransId="{CC81E7D7-4B71-44FC-B358-A09DA832DA3B}"/>
    <dgm:cxn modelId="{8ACE6DE7-8180-4AD9-92D4-C04D20DBBB43}" type="presOf" srcId="{CD5C1D81-B85F-43FC-8CC9-FC43A29FC8D6}" destId="{499DD335-FC65-4866-8205-A9FAD485DD6E}" srcOrd="1" destOrd="0" presId="urn:microsoft.com/office/officeart/2005/8/layout/orgChart1"/>
    <dgm:cxn modelId="{309253EF-E408-4A62-9C97-1FCD523933BA}" type="presOf" srcId="{1BE82F87-63DA-4A0C-94DA-6F6766681392}" destId="{20EDFE98-1CA6-4A5B-8F25-BF54E76C6AD4}" srcOrd="1" destOrd="0" presId="urn:microsoft.com/office/officeart/2005/8/layout/orgChart1"/>
    <dgm:cxn modelId="{5D2FBEF1-518E-40E1-B44E-2BC49D60E739}" type="presOf" srcId="{99E8FC12-F8EA-429F-857E-FFC0EC012A37}" destId="{22193C8E-6C0A-4E95-B88B-A4668FAF0AF4}" srcOrd="0" destOrd="0" presId="urn:microsoft.com/office/officeart/2005/8/layout/orgChart1"/>
    <dgm:cxn modelId="{6E4491F3-4F91-4599-87F8-974B18FD676D}" type="presOf" srcId="{92CF1592-C83F-415A-8F9F-10408AC1F9DF}" destId="{E58C15B7-CDBE-46FA-9C04-51FB46A3A6BE}" srcOrd="0" destOrd="0" presId="urn:microsoft.com/office/officeart/2005/8/layout/orgChart1"/>
    <dgm:cxn modelId="{AA750FFB-D0E6-4BAC-82D6-75A2320D28ED}" type="presOf" srcId="{AECB59BE-EC21-4429-8E03-F9D341935DDF}" destId="{4719C829-6C15-4DE9-8394-12F2EB428218}" srcOrd="0" destOrd="0" presId="urn:microsoft.com/office/officeart/2005/8/layout/orgChart1"/>
    <dgm:cxn modelId="{90374585-2993-46F6-9727-55CF79699564}" type="presParOf" srcId="{F74C487A-315E-4971-A39C-913152E5F6B0}" destId="{4DBB5CCE-6DD9-40ED-A6D0-2270F5B24101}" srcOrd="0" destOrd="0" presId="urn:microsoft.com/office/officeart/2005/8/layout/orgChart1"/>
    <dgm:cxn modelId="{E5026CBC-BE5D-4AD3-AA57-AA897D7283E7}" type="presParOf" srcId="{4DBB5CCE-6DD9-40ED-A6D0-2270F5B24101}" destId="{88976098-8477-4DF5-8E80-B9DAF80FF619}" srcOrd="0" destOrd="0" presId="urn:microsoft.com/office/officeart/2005/8/layout/orgChart1"/>
    <dgm:cxn modelId="{61317D72-1B1C-4241-AE8E-9478256F17CB}" type="presParOf" srcId="{88976098-8477-4DF5-8E80-B9DAF80FF619}" destId="{890D985F-6FAE-4D18-B3A6-EA318DCD3845}" srcOrd="0" destOrd="0" presId="urn:microsoft.com/office/officeart/2005/8/layout/orgChart1"/>
    <dgm:cxn modelId="{6093442F-0958-490D-AD88-6D99CF5147FC}" type="presParOf" srcId="{88976098-8477-4DF5-8E80-B9DAF80FF619}" destId="{EA483456-6693-41FF-B670-7D4DE4E4A97B}" srcOrd="1" destOrd="0" presId="urn:microsoft.com/office/officeart/2005/8/layout/orgChart1"/>
    <dgm:cxn modelId="{E6FC8E20-D3DC-428B-9E3E-ED882E6C3588}" type="presParOf" srcId="{4DBB5CCE-6DD9-40ED-A6D0-2270F5B24101}" destId="{B6E81ACD-2790-4E3E-B8C2-2A0D3B6101F7}" srcOrd="1" destOrd="0" presId="urn:microsoft.com/office/officeart/2005/8/layout/orgChart1"/>
    <dgm:cxn modelId="{17FA7FFA-B81E-4929-BF5C-A6848BDCC745}" type="presParOf" srcId="{B6E81ACD-2790-4E3E-B8C2-2A0D3B6101F7}" destId="{97DA326D-2F35-4D31-8111-16BCD10C7B7F}" srcOrd="0" destOrd="0" presId="urn:microsoft.com/office/officeart/2005/8/layout/orgChart1"/>
    <dgm:cxn modelId="{E5877453-82B9-43A6-AAE9-DF3200CB1DC0}" type="presParOf" srcId="{B6E81ACD-2790-4E3E-B8C2-2A0D3B6101F7}" destId="{DFEE376C-0DDB-48CD-A463-24450DC0F033}" srcOrd="1" destOrd="0" presId="urn:microsoft.com/office/officeart/2005/8/layout/orgChart1"/>
    <dgm:cxn modelId="{1B3F8368-4D4B-4B6B-BD72-5C6FD096A191}" type="presParOf" srcId="{DFEE376C-0DDB-48CD-A463-24450DC0F033}" destId="{43FF846E-6B51-476A-929A-5D2460F813CC}" srcOrd="0" destOrd="0" presId="urn:microsoft.com/office/officeart/2005/8/layout/orgChart1"/>
    <dgm:cxn modelId="{6189E0E6-97FE-453B-829D-16A01891A918}" type="presParOf" srcId="{43FF846E-6B51-476A-929A-5D2460F813CC}" destId="{075F35C8-3279-4AD4-A40B-02CF7E548904}" srcOrd="0" destOrd="0" presId="urn:microsoft.com/office/officeart/2005/8/layout/orgChart1"/>
    <dgm:cxn modelId="{1B0A4639-2188-4424-ADD7-426220BBCCCF}" type="presParOf" srcId="{43FF846E-6B51-476A-929A-5D2460F813CC}" destId="{9AF9380C-2D25-4606-ABEB-4A5EB850D9A7}" srcOrd="1" destOrd="0" presId="urn:microsoft.com/office/officeart/2005/8/layout/orgChart1"/>
    <dgm:cxn modelId="{35019FD5-70EF-4CC8-9B80-A75A552532A5}" type="presParOf" srcId="{DFEE376C-0DDB-48CD-A463-24450DC0F033}" destId="{BF1202BA-D9DB-4018-8C40-47A34FAC9407}" srcOrd="1" destOrd="0" presId="urn:microsoft.com/office/officeart/2005/8/layout/orgChart1"/>
    <dgm:cxn modelId="{2EA2DF9D-8218-4BD1-9BD3-069DC7E05BD5}" type="presParOf" srcId="{DFEE376C-0DDB-48CD-A463-24450DC0F033}" destId="{17B5539C-BE08-40A5-9F7F-B8D203481F02}" srcOrd="2" destOrd="0" presId="urn:microsoft.com/office/officeart/2005/8/layout/orgChart1"/>
    <dgm:cxn modelId="{7170385E-6C8F-42AE-86B9-0D606EF4F6E7}" type="presParOf" srcId="{B6E81ACD-2790-4E3E-B8C2-2A0D3B6101F7}" destId="{4719C829-6C15-4DE9-8394-12F2EB428218}" srcOrd="2" destOrd="0" presId="urn:microsoft.com/office/officeart/2005/8/layout/orgChart1"/>
    <dgm:cxn modelId="{BC21E7E5-389A-4224-ACDE-5D41CECC3338}" type="presParOf" srcId="{B6E81ACD-2790-4E3E-B8C2-2A0D3B6101F7}" destId="{920FEE1D-D716-42A5-A9A2-FA2226982392}" srcOrd="3" destOrd="0" presId="urn:microsoft.com/office/officeart/2005/8/layout/orgChart1"/>
    <dgm:cxn modelId="{3CBAACDE-8097-4D01-AA00-E506965DB798}" type="presParOf" srcId="{920FEE1D-D716-42A5-A9A2-FA2226982392}" destId="{4541D3E4-425F-41D4-A1AD-05A2E21A7429}" srcOrd="0" destOrd="0" presId="urn:microsoft.com/office/officeart/2005/8/layout/orgChart1"/>
    <dgm:cxn modelId="{E5624590-59E7-46FA-8A71-9500F1DA9CE1}" type="presParOf" srcId="{4541D3E4-425F-41D4-A1AD-05A2E21A7429}" destId="{7E99535B-3C5A-441E-98FA-B4E7F9A56360}" srcOrd="0" destOrd="0" presId="urn:microsoft.com/office/officeart/2005/8/layout/orgChart1"/>
    <dgm:cxn modelId="{F17A5C42-BD98-4611-8FCF-66EF9B83C7E9}" type="presParOf" srcId="{4541D3E4-425F-41D4-A1AD-05A2E21A7429}" destId="{20EDFE98-1CA6-4A5B-8F25-BF54E76C6AD4}" srcOrd="1" destOrd="0" presId="urn:microsoft.com/office/officeart/2005/8/layout/orgChart1"/>
    <dgm:cxn modelId="{ABA88493-915E-464B-A525-F14F7AB9675E}" type="presParOf" srcId="{920FEE1D-D716-42A5-A9A2-FA2226982392}" destId="{0F7429C8-8558-41E2-811F-11E12F0E5CB9}" srcOrd="1" destOrd="0" presId="urn:microsoft.com/office/officeart/2005/8/layout/orgChart1"/>
    <dgm:cxn modelId="{ED297C0F-C93E-4633-8061-EC44B9B90CE5}" type="presParOf" srcId="{0F7429C8-8558-41E2-811F-11E12F0E5CB9}" destId="{94313F2F-50FF-4037-A7B1-1984551BE429}" srcOrd="0" destOrd="0" presId="urn:microsoft.com/office/officeart/2005/8/layout/orgChart1"/>
    <dgm:cxn modelId="{71D8A14E-F214-46F2-BD88-89098A0D6D27}" type="presParOf" srcId="{0F7429C8-8558-41E2-811F-11E12F0E5CB9}" destId="{AE26CBE0-86DF-42A8-B433-C94DB3B447EF}" srcOrd="1" destOrd="0" presId="urn:microsoft.com/office/officeart/2005/8/layout/orgChart1"/>
    <dgm:cxn modelId="{C13C7930-DE57-4F74-87EA-A7EBE09D8FD2}" type="presParOf" srcId="{AE26CBE0-86DF-42A8-B433-C94DB3B447EF}" destId="{D37A9720-91D3-46F5-9F94-06AA70A8F4ED}" srcOrd="0" destOrd="0" presId="urn:microsoft.com/office/officeart/2005/8/layout/orgChart1"/>
    <dgm:cxn modelId="{61FEC8BC-CE38-4AF7-AF78-35BE9E8D1F03}" type="presParOf" srcId="{D37A9720-91D3-46F5-9F94-06AA70A8F4ED}" destId="{49565858-D10E-4887-85CB-A3ACE4ECBCB1}" srcOrd="0" destOrd="0" presId="urn:microsoft.com/office/officeart/2005/8/layout/orgChart1"/>
    <dgm:cxn modelId="{A06EBB8F-C29D-4C6D-BC9E-AB23E8CD4C3F}" type="presParOf" srcId="{D37A9720-91D3-46F5-9F94-06AA70A8F4ED}" destId="{499DD335-FC65-4866-8205-A9FAD485DD6E}" srcOrd="1" destOrd="0" presId="urn:microsoft.com/office/officeart/2005/8/layout/orgChart1"/>
    <dgm:cxn modelId="{01F0CCF8-6B1F-4576-86D5-5DC49580D9BF}" type="presParOf" srcId="{AE26CBE0-86DF-42A8-B433-C94DB3B447EF}" destId="{793B552B-03FE-4BB4-972C-3DF8D4A2E0AB}" srcOrd="1" destOrd="0" presId="urn:microsoft.com/office/officeart/2005/8/layout/orgChart1"/>
    <dgm:cxn modelId="{94D2DDBB-225A-4D84-A01C-DE69E048FF1D}" type="presParOf" srcId="{793B552B-03FE-4BB4-972C-3DF8D4A2E0AB}" destId="{A24BF2AE-6198-4AE3-B819-22761573D156}" srcOrd="0" destOrd="0" presId="urn:microsoft.com/office/officeart/2005/8/layout/orgChart1"/>
    <dgm:cxn modelId="{C2CAE3CE-ECAD-4BCB-83E8-D43EEE17F131}" type="presParOf" srcId="{793B552B-03FE-4BB4-972C-3DF8D4A2E0AB}" destId="{89261B23-6B07-4F19-A9B4-FCFCB5BC6D65}" srcOrd="1" destOrd="0" presId="urn:microsoft.com/office/officeart/2005/8/layout/orgChart1"/>
    <dgm:cxn modelId="{DC0E80C3-D1EE-43EB-A50C-08E5DF57CCF5}" type="presParOf" srcId="{89261B23-6B07-4F19-A9B4-FCFCB5BC6D65}" destId="{A27986AD-69EE-46C3-BE1C-FDDAB0BDB820}" srcOrd="0" destOrd="0" presId="urn:microsoft.com/office/officeart/2005/8/layout/orgChart1"/>
    <dgm:cxn modelId="{CE8894AE-30A8-4E7C-9DEA-5EBC9DF9D738}" type="presParOf" srcId="{A27986AD-69EE-46C3-BE1C-FDDAB0BDB820}" destId="{7A0C3E1F-5234-4F3C-BBA2-D13302244D32}" srcOrd="0" destOrd="0" presId="urn:microsoft.com/office/officeart/2005/8/layout/orgChart1"/>
    <dgm:cxn modelId="{CC9F4C45-E38F-4D6C-A72D-68EB07E039D9}" type="presParOf" srcId="{A27986AD-69EE-46C3-BE1C-FDDAB0BDB820}" destId="{9D74D09F-4190-49D1-A89B-A7BDF751EEC7}" srcOrd="1" destOrd="0" presId="urn:microsoft.com/office/officeart/2005/8/layout/orgChart1"/>
    <dgm:cxn modelId="{F471FB9C-74C3-417A-B5B5-74D1548053EA}" type="presParOf" srcId="{89261B23-6B07-4F19-A9B4-FCFCB5BC6D65}" destId="{DE66510F-71DA-4FBB-8EDC-1735927C122A}" srcOrd="1" destOrd="0" presId="urn:microsoft.com/office/officeart/2005/8/layout/orgChart1"/>
    <dgm:cxn modelId="{2FE46B19-1CF9-46CF-8CAA-70A2CAE622F0}" type="presParOf" srcId="{89261B23-6B07-4F19-A9B4-FCFCB5BC6D65}" destId="{0AEDBA9A-9F2E-4375-A25E-E4E460B91604}" srcOrd="2" destOrd="0" presId="urn:microsoft.com/office/officeart/2005/8/layout/orgChart1"/>
    <dgm:cxn modelId="{0CAA537E-83D7-4C47-AF1F-B2555D2A20B4}" type="presParOf" srcId="{793B552B-03FE-4BB4-972C-3DF8D4A2E0AB}" destId="{31C7102E-065C-406D-8BAB-CEB820C72D8A}" srcOrd="2" destOrd="0" presId="urn:microsoft.com/office/officeart/2005/8/layout/orgChart1"/>
    <dgm:cxn modelId="{FB069DAB-1085-4244-8D2F-996784643941}" type="presParOf" srcId="{793B552B-03FE-4BB4-972C-3DF8D4A2E0AB}" destId="{740376EB-6164-4F85-966A-778371998C50}" srcOrd="3" destOrd="0" presId="urn:microsoft.com/office/officeart/2005/8/layout/orgChart1"/>
    <dgm:cxn modelId="{791FB084-B7F1-477F-A347-FF32F6C600FF}" type="presParOf" srcId="{740376EB-6164-4F85-966A-778371998C50}" destId="{5EF84A0F-1EAB-414B-99A8-976A695B52A0}" srcOrd="0" destOrd="0" presId="urn:microsoft.com/office/officeart/2005/8/layout/orgChart1"/>
    <dgm:cxn modelId="{73850A63-6C88-445A-81BE-A0DD9CDD85FE}" type="presParOf" srcId="{5EF84A0F-1EAB-414B-99A8-976A695B52A0}" destId="{A22C8B69-8F10-45E1-94A3-A49AB9AEEAC1}" srcOrd="0" destOrd="0" presId="urn:microsoft.com/office/officeart/2005/8/layout/orgChart1"/>
    <dgm:cxn modelId="{7C7D5EE1-8FF7-4376-BFE7-1B30430A0829}" type="presParOf" srcId="{5EF84A0F-1EAB-414B-99A8-976A695B52A0}" destId="{F809EECC-2176-41BF-950B-4E6447AE223C}" srcOrd="1" destOrd="0" presId="urn:microsoft.com/office/officeart/2005/8/layout/orgChart1"/>
    <dgm:cxn modelId="{D4A46421-50FE-48F3-A43D-5712B5C564E2}" type="presParOf" srcId="{740376EB-6164-4F85-966A-778371998C50}" destId="{672A5BC2-2B2A-442B-A765-FC32E3E07BE0}" srcOrd="1" destOrd="0" presId="urn:microsoft.com/office/officeart/2005/8/layout/orgChart1"/>
    <dgm:cxn modelId="{E02A21FE-7360-44C7-8365-F12E8B06C9A4}" type="presParOf" srcId="{740376EB-6164-4F85-966A-778371998C50}" destId="{A97424AF-F826-415D-BF0E-CB97C959D19B}" srcOrd="2" destOrd="0" presId="urn:microsoft.com/office/officeart/2005/8/layout/orgChart1"/>
    <dgm:cxn modelId="{C1947A68-1B48-4E24-A038-BF088F6BF881}" type="presParOf" srcId="{AE26CBE0-86DF-42A8-B433-C94DB3B447EF}" destId="{CA522AA9-9958-44D8-8BFF-980E4C6322C3}" srcOrd="2" destOrd="0" presId="urn:microsoft.com/office/officeart/2005/8/layout/orgChart1"/>
    <dgm:cxn modelId="{44C8AC8D-288D-4882-8830-315C320C37AC}" type="presParOf" srcId="{0F7429C8-8558-41E2-811F-11E12F0E5CB9}" destId="{31ADC4A5-6C8E-40A0-BF8E-BBC888FCCEDC}" srcOrd="2" destOrd="0" presId="urn:microsoft.com/office/officeart/2005/8/layout/orgChart1"/>
    <dgm:cxn modelId="{EDB1583A-6FCD-401B-8E52-0342407B9777}" type="presParOf" srcId="{0F7429C8-8558-41E2-811F-11E12F0E5CB9}" destId="{BD7BEB5F-DA4B-488B-9D7E-78B9BB888B40}" srcOrd="3" destOrd="0" presId="urn:microsoft.com/office/officeart/2005/8/layout/orgChart1"/>
    <dgm:cxn modelId="{8FFD211D-0330-4D99-88BB-C3140C44E038}" type="presParOf" srcId="{BD7BEB5F-DA4B-488B-9D7E-78B9BB888B40}" destId="{428A6ADA-4C46-4FB4-B319-E38DFFC272F8}" srcOrd="0" destOrd="0" presId="urn:microsoft.com/office/officeart/2005/8/layout/orgChart1"/>
    <dgm:cxn modelId="{4AD35415-AD96-4730-A919-6C76939833FD}" type="presParOf" srcId="{428A6ADA-4C46-4FB4-B319-E38DFFC272F8}" destId="{5A1A4455-EB73-4E99-AE68-78970EB4ADAF}" srcOrd="0" destOrd="0" presId="urn:microsoft.com/office/officeart/2005/8/layout/orgChart1"/>
    <dgm:cxn modelId="{11D351AB-240A-4F10-8C34-EF1E90A1C407}" type="presParOf" srcId="{428A6ADA-4C46-4FB4-B319-E38DFFC272F8}" destId="{7BA7827A-5E23-4249-B066-E5FA9376F44B}" srcOrd="1" destOrd="0" presId="urn:microsoft.com/office/officeart/2005/8/layout/orgChart1"/>
    <dgm:cxn modelId="{FB93EED2-2449-49B0-A2B0-30542F507663}" type="presParOf" srcId="{BD7BEB5F-DA4B-488B-9D7E-78B9BB888B40}" destId="{DA1C1856-5FCC-478A-B097-26E1407BE935}" srcOrd="1" destOrd="0" presId="urn:microsoft.com/office/officeart/2005/8/layout/orgChart1"/>
    <dgm:cxn modelId="{AC445C5B-9D37-4F9A-91A3-D2A3D5FC8E69}" type="presParOf" srcId="{BD7BEB5F-DA4B-488B-9D7E-78B9BB888B40}" destId="{1B45D5AF-691C-41FE-9C4C-A77776C0E42C}" srcOrd="2" destOrd="0" presId="urn:microsoft.com/office/officeart/2005/8/layout/orgChart1"/>
    <dgm:cxn modelId="{CEE08805-E8E8-4650-B185-BD7E5BEDFE7B}" type="presParOf" srcId="{920FEE1D-D716-42A5-A9A2-FA2226982392}" destId="{21A9DC91-A7B1-4273-8F3D-1A92B63D9BFD}" srcOrd="2" destOrd="0" presId="urn:microsoft.com/office/officeart/2005/8/layout/orgChart1"/>
    <dgm:cxn modelId="{C12F50CB-7DBD-42EC-9A4F-07636FCBB22C}" type="presParOf" srcId="{B6E81ACD-2790-4E3E-B8C2-2A0D3B6101F7}" destId="{E58C15B7-CDBE-46FA-9C04-51FB46A3A6BE}" srcOrd="4" destOrd="0" presId="urn:microsoft.com/office/officeart/2005/8/layout/orgChart1"/>
    <dgm:cxn modelId="{610C6CA1-3C17-4217-ACD7-A8A614FD1675}" type="presParOf" srcId="{B6E81ACD-2790-4E3E-B8C2-2A0D3B6101F7}" destId="{7DE47AE7-DA99-4876-8007-1BE834FD7008}" srcOrd="5" destOrd="0" presId="urn:microsoft.com/office/officeart/2005/8/layout/orgChart1"/>
    <dgm:cxn modelId="{8AA94E28-0DBF-4B1F-A581-1DD538C4A809}" type="presParOf" srcId="{7DE47AE7-DA99-4876-8007-1BE834FD7008}" destId="{0B5791C7-62E2-435B-9801-E28C88BBBEC9}" srcOrd="0" destOrd="0" presId="urn:microsoft.com/office/officeart/2005/8/layout/orgChart1"/>
    <dgm:cxn modelId="{AAEA8D8D-9F53-4C6C-8A56-CED4E77D2A8E}" type="presParOf" srcId="{0B5791C7-62E2-435B-9801-E28C88BBBEC9}" destId="{6F7FA2C1-2D3B-4515-A41C-6EC99C1E9AD9}" srcOrd="0" destOrd="0" presId="urn:microsoft.com/office/officeart/2005/8/layout/orgChart1"/>
    <dgm:cxn modelId="{1EF6640B-596B-4F15-9D33-B316D981FA6C}" type="presParOf" srcId="{0B5791C7-62E2-435B-9801-E28C88BBBEC9}" destId="{6DF5807D-0F9B-4CEA-BABE-DBAC1569899B}" srcOrd="1" destOrd="0" presId="urn:microsoft.com/office/officeart/2005/8/layout/orgChart1"/>
    <dgm:cxn modelId="{848D9596-F865-46BE-A53E-6587F88053D8}" type="presParOf" srcId="{7DE47AE7-DA99-4876-8007-1BE834FD7008}" destId="{D18F03AB-5A9B-4331-BBE3-39BA233AE3D9}" srcOrd="1" destOrd="0" presId="urn:microsoft.com/office/officeart/2005/8/layout/orgChart1"/>
    <dgm:cxn modelId="{5272AD27-FB8A-4472-A97F-75FBE48D4D89}" type="presParOf" srcId="{7DE47AE7-DA99-4876-8007-1BE834FD7008}" destId="{7B382DC2-95E5-414D-9B8A-07E1B618B5D4}" srcOrd="2" destOrd="0" presId="urn:microsoft.com/office/officeart/2005/8/layout/orgChart1"/>
    <dgm:cxn modelId="{1F861CC9-8B61-4F92-B3FE-913F7A37F779}" type="presParOf" srcId="{B6E81ACD-2790-4E3E-B8C2-2A0D3B6101F7}" destId="{22193C8E-6C0A-4E95-B88B-A4668FAF0AF4}" srcOrd="6" destOrd="0" presId="urn:microsoft.com/office/officeart/2005/8/layout/orgChart1"/>
    <dgm:cxn modelId="{71C743E3-A596-4F59-A5F7-54125D9C7DA9}" type="presParOf" srcId="{B6E81ACD-2790-4E3E-B8C2-2A0D3B6101F7}" destId="{81798CAB-A8ED-46FF-8A0C-974A29FCECEC}" srcOrd="7" destOrd="0" presId="urn:microsoft.com/office/officeart/2005/8/layout/orgChart1"/>
    <dgm:cxn modelId="{FB663FE6-9042-4D62-88D5-0E938E6ED3EE}" type="presParOf" srcId="{81798CAB-A8ED-46FF-8A0C-974A29FCECEC}" destId="{F17A049A-6ED3-488A-A9E9-F6A185B54B31}" srcOrd="0" destOrd="0" presId="urn:microsoft.com/office/officeart/2005/8/layout/orgChart1"/>
    <dgm:cxn modelId="{9A189E28-4C88-4689-B50A-48908B618930}" type="presParOf" srcId="{F17A049A-6ED3-488A-A9E9-F6A185B54B31}" destId="{27F5B2A7-C2EE-4860-AED3-3E4C7DBC349C}" srcOrd="0" destOrd="0" presId="urn:microsoft.com/office/officeart/2005/8/layout/orgChart1"/>
    <dgm:cxn modelId="{311EB31D-5FCB-45A2-8CC5-DDA046A8E741}" type="presParOf" srcId="{F17A049A-6ED3-488A-A9E9-F6A185B54B31}" destId="{EB95E7B0-3789-46A1-8C1A-655A99AA445F}" srcOrd="1" destOrd="0" presId="urn:microsoft.com/office/officeart/2005/8/layout/orgChart1"/>
    <dgm:cxn modelId="{0699EAEF-729E-4B8B-A768-748E1D20BE30}" type="presParOf" srcId="{81798CAB-A8ED-46FF-8A0C-974A29FCECEC}" destId="{67F9E5B9-EFBF-41E6-B8D2-403520437409}" srcOrd="1" destOrd="0" presId="urn:microsoft.com/office/officeart/2005/8/layout/orgChart1"/>
    <dgm:cxn modelId="{E2974FDA-BF3E-436C-AE2E-D9DDC1B89231}" type="presParOf" srcId="{81798CAB-A8ED-46FF-8A0C-974A29FCECEC}" destId="{325AAFEF-9243-4753-B62F-07AB187C53DB}" srcOrd="2" destOrd="0" presId="urn:microsoft.com/office/officeart/2005/8/layout/orgChart1"/>
    <dgm:cxn modelId="{328F267E-07E2-4DCB-9981-F1F3B16D6B71}" type="presParOf" srcId="{4DBB5CCE-6DD9-40ED-A6D0-2270F5B24101}" destId="{5BF2776A-A52C-48E3-B82F-B3187D44BAB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93C8E-6C0A-4E95-B88B-A4668FAF0AF4}">
      <dsp:nvSpPr>
        <dsp:cNvPr id="0" name=""/>
        <dsp:cNvSpPr/>
      </dsp:nvSpPr>
      <dsp:spPr>
        <a:xfrm>
          <a:off x="4356846" y="966521"/>
          <a:ext cx="3412309" cy="394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406"/>
              </a:lnTo>
              <a:lnTo>
                <a:pt x="3412309" y="197406"/>
              </a:lnTo>
              <a:lnTo>
                <a:pt x="3412309" y="394812"/>
              </a:lnTo>
            </a:path>
          </a:pathLst>
        </a:custGeom>
        <a:noFill/>
        <a:ln w="38100" cap="flat" cmpd="sng" algn="ctr">
          <a:solidFill>
            <a:srgbClr val="F5A31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8C15B7-CDBE-46FA-9C04-51FB46A3A6BE}">
      <dsp:nvSpPr>
        <dsp:cNvPr id="0" name=""/>
        <dsp:cNvSpPr/>
      </dsp:nvSpPr>
      <dsp:spPr>
        <a:xfrm>
          <a:off x="4356846" y="966521"/>
          <a:ext cx="1137436" cy="394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406"/>
              </a:lnTo>
              <a:lnTo>
                <a:pt x="1137436" y="197406"/>
              </a:lnTo>
              <a:lnTo>
                <a:pt x="1137436" y="394812"/>
              </a:lnTo>
            </a:path>
          </a:pathLst>
        </a:custGeom>
        <a:noFill/>
        <a:ln w="38100" cap="flat" cmpd="sng" algn="ctr">
          <a:solidFill>
            <a:srgbClr val="F5A31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ADC4A5-6C8E-40A0-BF8E-BBC888FCCEDC}">
      <dsp:nvSpPr>
        <dsp:cNvPr id="0" name=""/>
        <dsp:cNvSpPr/>
      </dsp:nvSpPr>
      <dsp:spPr>
        <a:xfrm>
          <a:off x="3219410" y="2301364"/>
          <a:ext cx="1137436" cy="394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406"/>
              </a:lnTo>
              <a:lnTo>
                <a:pt x="1137436" y="197406"/>
              </a:lnTo>
              <a:lnTo>
                <a:pt x="1137436" y="394812"/>
              </a:lnTo>
            </a:path>
          </a:pathLst>
        </a:custGeom>
        <a:noFill/>
        <a:ln w="38100" cap="flat" cmpd="sng" algn="ctr">
          <a:solidFill>
            <a:srgbClr val="F5A31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7102E-065C-406D-8BAB-CEB820C72D8A}">
      <dsp:nvSpPr>
        <dsp:cNvPr id="0" name=""/>
        <dsp:cNvSpPr/>
      </dsp:nvSpPr>
      <dsp:spPr>
        <a:xfrm>
          <a:off x="2081974" y="3636207"/>
          <a:ext cx="1137436" cy="394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406"/>
              </a:lnTo>
              <a:lnTo>
                <a:pt x="1137436" y="197406"/>
              </a:lnTo>
              <a:lnTo>
                <a:pt x="1137436" y="394812"/>
              </a:lnTo>
            </a:path>
          </a:pathLst>
        </a:custGeom>
        <a:noFill/>
        <a:ln w="38100" cap="flat" cmpd="sng" algn="ctr">
          <a:solidFill>
            <a:srgbClr val="F5A31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BF2AE-6198-4AE3-B819-22761573D156}">
      <dsp:nvSpPr>
        <dsp:cNvPr id="0" name=""/>
        <dsp:cNvSpPr/>
      </dsp:nvSpPr>
      <dsp:spPr>
        <a:xfrm>
          <a:off x="944537" y="3636207"/>
          <a:ext cx="1137436" cy="394812"/>
        </a:xfrm>
        <a:custGeom>
          <a:avLst/>
          <a:gdLst/>
          <a:ahLst/>
          <a:cxnLst/>
          <a:rect l="0" t="0" r="0" b="0"/>
          <a:pathLst>
            <a:path>
              <a:moveTo>
                <a:pt x="1137436" y="0"/>
              </a:moveTo>
              <a:lnTo>
                <a:pt x="1137436" y="197406"/>
              </a:lnTo>
              <a:lnTo>
                <a:pt x="0" y="197406"/>
              </a:lnTo>
              <a:lnTo>
                <a:pt x="0" y="394812"/>
              </a:lnTo>
            </a:path>
          </a:pathLst>
        </a:custGeom>
        <a:noFill/>
        <a:ln w="38100" cap="flat" cmpd="sng" algn="ctr">
          <a:solidFill>
            <a:srgbClr val="F5A31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13F2F-50FF-4037-A7B1-1984551BE429}">
      <dsp:nvSpPr>
        <dsp:cNvPr id="0" name=""/>
        <dsp:cNvSpPr/>
      </dsp:nvSpPr>
      <dsp:spPr>
        <a:xfrm>
          <a:off x="2081974" y="2301364"/>
          <a:ext cx="1137436" cy="394812"/>
        </a:xfrm>
        <a:custGeom>
          <a:avLst/>
          <a:gdLst/>
          <a:ahLst/>
          <a:cxnLst/>
          <a:rect l="0" t="0" r="0" b="0"/>
          <a:pathLst>
            <a:path>
              <a:moveTo>
                <a:pt x="1137436" y="0"/>
              </a:moveTo>
              <a:lnTo>
                <a:pt x="1137436" y="197406"/>
              </a:lnTo>
              <a:lnTo>
                <a:pt x="0" y="197406"/>
              </a:lnTo>
              <a:lnTo>
                <a:pt x="0" y="394812"/>
              </a:lnTo>
            </a:path>
          </a:pathLst>
        </a:custGeom>
        <a:noFill/>
        <a:ln w="38100" cap="flat" cmpd="sng" algn="ctr">
          <a:solidFill>
            <a:srgbClr val="F5A31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9C829-6C15-4DE9-8394-12F2EB428218}">
      <dsp:nvSpPr>
        <dsp:cNvPr id="0" name=""/>
        <dsp:cNvSpPr/>
      </dsp:nvSpPr>
      <dsp:spPr>
        <a:xfrm>
          <a:off x="3219410" y="966521"/>
          <a:ext cx="1137436" cy="394812"/>
        </a:xfrm>
        <a:custGeom>
          <a:avLst/>
          <a:gdLst/>
          <a:ahLst/>
          <a:cxnLst/>
          <a:rect l="0" t="0" r="0" b="0"/>
          <a:pathLst>
            <a:path>
              <a:moveTo>
                <a:pt x="1137436" y="0"/>
              </a:moveTo>
              <a:lnTo>
                <a:pt x="1137436" y="197406"/>
              </a:lnTo>
              <a:lnTo>
                <a:pt x="0" y="197406"/>
              </a:lnTo>
              <a:lnTo>
                <a:pt x="0" y="394812"/>
              </a:lnTo>
            </a:path>
          </a:pathLst>
        </a:custGeom>
        <a:noFill/>
        <a:ln w="38100" cap="flat" cmpd="sng" algn="ctr">
          <a:solidFill>
            <a:srgbClr val="F7B14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DA326D-2F35-4D31-8111-16BCD10C7B7F}">
      <dsp:nvSpPr>
        <dsp:cNvPr id="0" name=""/>
        <dsp:cNvSpPr/>
      </dsp:nvSpPr>
      <dsp:spPr>
        <a:xfrm>
          <a:off x="944537" y="966521"/>
          <a:ext cx="3412309" cy="394812"/>
        </a:xfrm>
        <a:custGeom>
          <a:avLst/>
          <a:gdLst/>
          <a:ahLst/>
          <a:cxnLst/>
          <a:rect l="0" t="0" r="0" b="0"/>
          <a:pathLst>
            <a:path>
              <a:moveTo>
                <a:pt x="3412309" y="0"/>
              </a:moveTo>
              <a:lnTo>
                <a:pt x="3412309" y="197406"/>
              </a:lnTo>
              <a:lnTo>
                <a:pt x="0" y="197406"/>
              </a:lnTo>
              <a:lnTo>
                <a:pt x="0" y="394812"/>
              </a:lnTo>
            </a:path>
          </a:pathLst>
        </a:custGeom>
        <a:noFill/>
        <a:ln w="38100" cap="flat" cmpd="sng" algn="ctr">
          <a:solidFill>
            <a:srgbClr val="F5A31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D985F-6FAE-4D18-B3A6-EA318DCD3845}">
      <dsp:nvSpPr>
        <dsp:cNvPr id="0" name=""/>
        <dsp:cNvSpPr/>
      </dsp:nvSpPr>
      <dsp:spPr>
        <a:xfrm>
          <a:off x="3416816" y="26491"/>
          <a:ext cx="1880060" cy="940030"/>
        </a:xfrm>
        <a:prstGeom prst="rect">
          <a:avLst/>
        </a:prstGeom>
        <a:solidFill>
          <a:srgbClr val="A12C2F"/>
        </a:solidFill>
        <a:ln w="3175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高科生存指南 </a:t>
          </a:r>
        </a:p>
      </dsp:txBody>
      <dsp:txXfrm>
        <a:off x="3416816" y="26491"/>
        <a:ext cx="1880060" cy="940030"/>
      </dsp:txXfrm>
    </dsp:sp>
    <dsp:sp modelId="{075F35C8-3279-4AD4-A40B-02CF7E548904}">
      <dsp:nvSpPr>
        <dsp:cNvPr id="0" name=""/>
        <dsp:cNvSpPr/>
      </dsp:nvSpPr>
      <dsp:spPr>
        <a:xfrm>
          <a:off x="4507" y="1361334"/>
          <a:ext cx="1880060" cy="940030"/>
        </a:xfrm>
        <a:prstGeom prst="rect">
          <a:avLst/>
        </a:prstGeom>
        <a:solidFill>
          <a:srgbClr val="A12C2F"/>
        </a:solidFill>
        <a:ln w="28575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圖片顯示</a:t>
          </a:r>
        </a:p>
      </dsp:txBody>
      <dsp:txXfrm>
        <a:off x="4507" y="1361334"/>
        <a:ext cx="1880060" cy="940030"/>
      </dsp:txXfrm>
    </dsp:sp>
    <dsp:sp modelId="{7E99535B-3C5A-441E-98FA-B4E7F9A56360}">
      <dsp:nvSpPr>
        <dsp:cNvPr id="0" name=""/>
        <dsp:cNvSpPr/>
      </dsp:nvSpPr>
      <dsp:spPr>
        <a:xfrm>
          <a:off x="2279380" y="1361334"/>
          <a:ext cx="1880060" cy="940030"/>
        </a:xfrm>
        <a:prstGeom prst="rect">
          <a:avLst/>
        </a:prstGeom>
        <a:solidFill>
          <a:srgbClr val="A12C2F"/>
        </a:solidFill>
        <a:ln w="3175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留言版</a:t>
          </a:r>
        </a:p>
      </dsp:txBody>
      <dsp:txXfrm>
        <a:off x="2279380" y="1361334"/>
        <a:ext cx="1880060" cy="940030"/>
      </dsp:txXfrm>
    </dsp:sp>
    <dsp:sp modelId="{49565858-D10E-4887-85CB-A3ACE4ECBCB1}">
      <dsp:nvSpPr>
        <dsp:cNvPr id="0" name=""/>
        <dsp:cNvSpPr/>
      </dsp:nvSpPr>
      <dsp:spPr>
        <a:xfrm>
          <a:off x="1141943" y="2696177"/>
          <a:ext cx="1880060" cy="940030"/>
        </a:xfrm>
        <a:prstGeom prst="rect">
          <a:avLst/>
        </a:prstGeom>
        <a:solidFill>
          <a:srgbClr val="A12C2F"/>
        </a:solidFill>
        <a:ln w="28575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審核管理</a:t>
          </a:r>
        </a:p>
      </dsp:txBody>
      <dsp:txXfrm>
        <a:off x="1141943" y="2696177"/>
        <a:ext cx="1880060" cy="940030"/>
      </dsp:txXfrm>
    </dsp:sp>
    <dsp:sp modelId="{7A0C3E1F-5234-4F3C-BBA2-D13302244D32}">
      <dsp:nvSpPr>
        <dsp:cNvPr id="0" name=""/>
        <dsp:cNvSpPr/>
      </dsp:nvSpPr>
      <dsp:spPr>
        <a:xfrm>
          <a:off x="4507" y="4031020"/>
          <a:ext cx="1880060" cy="940030"/>
        </a:xfrm>
        <a:prstGeom prst="rect">
          <a:avLst/>
        </a:prstGeom>
        <a:solidFill>
          <a:srgbClr val="A12C2F"/>
        </a:solidFill>
        <a:ln w="28575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留言更新管理</a:t>
          </a:r>
        </a:p>
      </dsp:txBody>
      <dsp:txXfrm>
        <a:off x="4507" y="4031020"/>
        <a:ext cx="1880060" cy="940030"/>
      </dsp:txXfrm>
    </dsp:sp>
    <dsp:sp modelId="{A22C8B69-8F10-45E1-94A3-A49AB9AEEAC1}">
      <dsp:nvSpPr>
        <dsp:cNvPr id="0" name=""/>
        <dsp:cNvSpPr/>
      </dsp:nvSpPr>
      <dsp:spPr>
        <a:xfrm>
          <a:off x="2279380" y="4031020"/>
          <a:ext cx="1880060" cy="940030"/>
        </a:xfrm>
        <a:prstGeom prst="rect">
          <a:avLst/>
        </a:prstGeom>
        <a:solidFill>
          <a:srgbClr val="A12C2F"/>
        </a:solidFill>
        <a:ln w="28575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文章上架</a:t>
          </a:r>
        </a:p>
      </dsp:txBody>
      <dsp:txXfrm>
        <a:off x="2279380" y="4031020"/>
        <a:ext cx="1880060" cy="940030"/>
      </dsp:txXfrm>
    </dsp:sp>
    <dsp:sp modelId="{5A1A4455-EB73-4E99-AE68-78970EB4ADAF}">
      <dsp:nvSpPr>
        <dsp:cNvPr id="0" name=""/>
        <dsp:cNvSpPr/>
      </dsp:nvSpPr>
      <dsp:spPr>
        <a:xfrm>
          <a:off x="3416816" y="2696177"/>
          <a:ext cx="1880060" cy="940030"/>
        </a:xfrm>
        <a:prstGeom prst="rect">
          <a:avLst/>
        </a:prstGeom>
        <a:solidFill>
          <a:srgbClr val="A12C2F"/>
        </a:solidFill>
        <a:ln w="28575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帳戶管理</a:t>
          </a:r>
        </a:p>
      </dsp:txBody>
      <dsp:txXfrm>
        <a:off x="3416816" y="2696177"/>
        <a:ext cx="1880060" cy="940030"/>
      </dsp:txXfrm>
    </dsp:sp>
    <dsp:sp modelId="{6F7FA2C1-2D3B-4515-A41C-6EC99C1E9AD9}">
      <dsp:nvSpPr>
        <dsp:cNvPr id="0" name=""/>
        <dsp:cNvSpPr/>
      </dsp:nvSpPr>
      <dsp:spPr>
        <a:xfrm>
          <a:off x="4554253" y="1361334"/>
          <a:ext cx="1880060" cy="940030"/>
        </a:xfrm>
        <a:prstGeom prst="rect">
          <a:avLst/>
        </a:prstGeom>
        <a:solidFill>
          <a:srgbClr val="A12C2F"/>
        </a:solidFill>
        <a:ln w="28575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資訊顯示</a:t>
          </a:r>
        </a:p>
      </dsp:txBody>
      <dsp:txXfrm>
        <a:off x="4554253" y="1361334"/>
        <a:ext cx="1880060" cy="940030"/>
      </dsp:txXfrm>
    </dsp:sp>
    <dsp:sp modelId="{27F5B2A7-C2EE-4860-AED3-3E4C7DBC349C}">
      <dsp:nvSpPr>
        <dsp:cNvPr id="0" name=""/>
        <dsp:cNvSpPr/>
      </dsp:nvSpPr>
      <dsp:spPr>
        <a:xfrm>
          <a:off x="6829126" y="1361334"/>
          <a:ext cx="1880060" cy="940030"/>
        </a:xfrm>
        <a:prstGeom prst="rect">
          <a:avLst/>
        </a:prstGeom>
        <a:solidFill>
          <a:srgbClr val="A12C2F"/>
        </a:solidFill>
        <a:ln w="28575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schemeClr val="tx1">
              <a:lumMod val="75000"/>
              <a:lumOff val="25000"/>
              <a:alpha val="6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可搜尋</a:t>
          </a:r>
        </a:p>
      </dsp:txBody>
      <dsp:txXfrm>
        <a:off x="6829126" y="1361334"/>
        <a:ext cx="1880060" cy="940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D89CC5E-9B18-489B-AAF0-5833EAFEC1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E693AD-9ACF-4FF3-8A66-D8AD0DA35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B98B1-9DC0-4539-95DF-A99D108BF851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ED58712-1298-4292-9477-EC7A0679AA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4DBEB1-D147-44CB-87B1-C595FF504B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83DCF-AC64-43DC-991F-172223573B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913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3C1CD-B39D-4382-89C3-3696F6F19A91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BBD8B-01AA-47F7-ADE8-7C3A42B9DC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35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C7C97-4F6F-4BC1-9597-7D268027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2426BD-D1E8-45B2-873C-6D23C91B3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961A55-4A82-43F6-957E-3C7CA698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B1AC25-EDDF-45A6-820A-6202E69B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0FD37B-2ADB-40F1-BDBD-561DD60F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557C7B-223A-4A9F-8816-3C341F6FA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60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DE059-0FE8-445C-B00A-6A534137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19F61D-455D-486B-8B34-A8E3A3B16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6864C0-F875-48F1-8F60-EDB6DB44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9D34D0-55F6-49C1-865E-BFFCBD9B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43AFE2-5D8A-4C49-BF8A-2C121593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557C7B-223A-4A9F-8816-3C341F6FA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76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C440C4A-AA6C-411B-85EB-D388B3D14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3D5E6F-1595-4534-B7AA-7E83849F3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F0254-3190-4223-8276-48343101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981245-C9EA-47C1-A34E-778F2ED9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700D6B-D6D4-426A-86A8-0910082B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557C7B-223A-4A9F-8816-3C341F6FA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31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03BDD-F723-4AD5-B65B-7B38486A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1D71C3-D7AD-4BFB-8704-9B792E6E6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1CEAA-EEDC-492A-814E-FACADC6D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EBA907-C780-46EC-8121-9F45136B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BDABDF-1627-4905-A6AC-EC3D42E3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557C7B-223A-4A9F-8816-3C341F6FA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90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6D152-0774-40F8-BD93-220737C0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48E6AC-1576-4B7E-9BA2-43428AC6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96EFE5-EB21-49C3-992A-7089E9C0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93D737-C013-4273-983C-4F32C2CE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D43D1B-9B78-4CEF-B9E4-F13C01B1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557C7B-223A-4A9F-8816-3C341F6FA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21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19A0B-CA6D-4AE4-911A-013D3E2F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D87513-BD30-494E-BF9E-CA8498ECD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595A7E-1B31-4944-BB0D-E0449F826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101034-75E2-4CF0-8BAC-AB2367CA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FBC49F-E927-4930-AE2C-1EEFAAAD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2C47F0-8BA3-4A87-94EE-0BC99FA9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557C7B-223A-4A9F-8816-3C341F6FA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41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DAA98-29A5-4D08-B513-4EFB7570F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108D4D-94B2-4FCA-A322-E96116808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A370CC-2FAC-4878-9190-89AF1E196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E15AF7B-9761-4498-87D5-AAC7A7C4A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5BF3B43-8F43-4530-BCD2-C9628434F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3F39F98-38A8-416C-AF26-208F8082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C7D1B92-24E0-469C-BE2A-BAFE4D86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BA6C356-D0FA-4B19-B3CE-2F746731D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557C7B-223A-4A9F-8816-3C341F6FA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37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3DC92-EC06-483B-996D-54A8A5A3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B53F3A-FE7D-4601-8E7A-2D22980A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826F41-6926-4FA3-9987-7AFA57F9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D66A9D-0B1E-4190-9292-4662CB37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557C7B-223A-4A9F-8816-3C341F6FA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6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5F3E54B-AAC7-4437-BA4D-848CFA17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CD74B21-7289-4385-A461-D9BE37BD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A62C06-C1E6-4191-B214-E795331E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557C7B-223A-4A9F-8816-3C341F6FA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62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D9E66-924F-48AD-8BDA-962C3C7D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EAE836-7A62-4A14-A73A-92FD01EDE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BD752B-3878-4021-9C51-3920F1BC4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57908F-DEF9-4E34-A6DC-154A068A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E8700C-ECF9-4B03-ABC3-35F4BFC7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49D843-895B-4491-AB42-1F2138C4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557C7B-223A-4A9F-8816-3C341F6FA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7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59E71-8E6F-48AB-AC37-668D1BBB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ACA5236-9DA6-453F-9501-60CAD9D9D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D58BC0-6D75-4B59-BB97-01A758B53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7B5A96-9C82-480D-8B1C-E071F6308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C306AA-27F7-4A8F-AF50-85E3ECFE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6FF06D-9BD3-4680-A8C8-402885DE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557C7B-223A-4A9F-8816-3C341F6FA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22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9086993-9F79-47A5-98D9-C43ACE29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1B627A-6C39-4F43-B8D6-20500F51D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813E4D-8353-48E3-88F8-442FA6456D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809B5-0533-4323-8A94-7B78406F42A0}" type="datetimeFigureOut">
              <a:rPr lang="zh-TW" altLang="en-US" smtClean="0"/>
              <a:t>2021/12/27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6BD382-071F-417C-8803-FABFE3876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D677B653-06CE-48E9-B303-2735C88A6AB3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57C7B-223A-4A9F-8816-3C341F6FABFB}" type="slidenum">
              <a:rPr lang="zh-TW" altLang="en-US" sz="200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‹#›</a:t>
            </a:fld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/28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500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外, 建築物, 渡假區 的圖片&#10;&#10;自動產生的描述">
            <a:extLst>
              <a:ext uri="{FF2B5EF4-FFF2-40B4-BE49-F238E27FC236}">
                <a16:creationId xmlns:a16="http://schemas.microsoft.com/office/drawing/2014/main" id="{DB265AAA-2697-444D-818F-386469348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3" r="13364"/>
          <a:stretch/>
        </p:blipFill>
        <p:spPr>
          <a:xfrm>
            <a:off x="-1" y="-26112"/>
            <a:ext cx="12191743" cy="69102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AED5BB2-4281-482C-8469-D4756A417E25}"/>
              </a:ext>
            </a:extLst>
          </p:cNvPr>
          <p:cNvSpPr/>
          <p:nvPr/>
        </p:nvSpPr>
        <p:spPr>
          <a:xfrm>
            <a:off x="1" y="692451"/>
            <a:ext cx="12191999" cy="6193888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692A42-74BD-47F5-B1C7-141FB092AFB8}"/>
              </a:ext>
            </a:extLst>
          </p:cNvPr>
          <p:cNvSpPr/>
          <p:nvPr/>
        </p:nvSpPr>
        <p:spPr>
          <a:xfrm>
            <a:off x="-256" y="37074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997DCA-3880-4520-9F12-3BAB283FCD72}"/>
              </a:ext>
            </a:extLst>
          </p:cNvPr>
          <p:cNvSpPr/>
          <p:nvPr/>
        </p:nvSpPr>
        <p:spPr>
          <a:xfrm>
            <a:off x="0" y="0"/>
            <a:ext cx="12192000" cy="664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A12557-907B-4803-AD74-742BED0F7658}"/>
              </a:ext>
            </a:extLst>
          </p:cNvPr>
          <p:cNvSpPr txBox="1"/>
          <p:nvPr/>
        </p:nvSpPr>
        <p:spPr>
          <a:xfrm>
            <a:off x="3628842" y="101224"/>
            <a:ext cx="493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76200" algn="ctr"/>
            <a:r>
              <a:rPr lang="en-US" altLang="zh-TW" sz="2400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N  K  U  S  T  S  G</a:t>
            </a:r>
            <a:endParaRPr lang="zh-TW" altLang="zh-TW" sz="2400" kern="1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Mangal" panose="02040503050203030202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4FA3CA2-A3B1-4770-BF24-2DE9D42E86DE}"/>
              </a:ext>
            </a:extLst>
          </p:cNvPr>
          <p:cNvSpPr txBox="1"/>
          <p:nvPr/>
        </p:nvSpPr>
        <p:spPr>
          <a:xfrm>
            <a:off x="2796100" y="3070115"/>
            <a:ext cx="6599800" cy="1200329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高科生存指南</a:t>
            </a:r>
            <a:endParaRPr lang="zh-TW" altLang="en-US" sz="7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DC68A0-43D5-43BC-B01E-52967065F5FC}"/>
              </a:ext>
            </a:extLst>
          </p:cNvPr>
          <p:cNvSpPr/>
          <p:nvPr/>
        </p:nvSpPr>
        <p:spPr>
          <a:xfrm>
            <a:off x="9089026" y="-1"/>
            <a:ext cx="2126842" cy="1527445"/>
          </a:xfrm>
          <a:prstGeom prst="rect">
            <a:avLst/>
          </a:prstGeom>
          <a:solidFill>
            <a:srgbClr val="A12C2F"/>
          </a:solidFill>
          <a:ln>
            <a:noFill/>
          </a:ln>
          <a:effectLst>
            <a:outerShdw blurRad="254000" dist="38100" dir="5400000" sx="105000" sy="105000" algn="t" rotWithShape="0">
              <a:schemeClr val="tx1">
                <a:lumMod val="85000"/>
                <a:lumOff val="15000"/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F945C34-F7C1-43BD-99FB-9B1B8A0AAAF7}"/>
              </a:ext>
            </a:extLst>
          </p:cNvPr>
          <p:cNvSpPr txBox="1"/>
          <p:nvPr/>
        </p:nvSpPr>
        <p:spPr>
          <a:xfrm>
            <a:off x="-256" y="6150114"/>
            <a:ext cx="6374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指導老師：</a:t>
            </a:r>
            <a:r>
              <a:rPr lang="zh-TW" altLang="en-US" sz="2000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黃文</a:t>
            </a:r>
            <a:r>
              <a:rPr lang="zh-TW" altLang="en-US" sz="2000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楨</a:t>
            </a:r>
            <a:r>
              <a:rPr lang="en-US" altLang="zh-TW" sz="2000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 </a:t>
            </a:r>
            <a:r>
              <a:rPr lang="zh-TW" altLang="zh-TW" sz="2000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教授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團隊成員：</a:t>
            </a:r>
            <a:r>
              <a:rPr lang="zh-TW" altLang="en-US" sz="2000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高旗宏、林璟彤、王乙澂、莊絜涵、高翊馨</a:t>
            </a:r>
            <a:endParaRPr lang="zh-TW" altLang="zh-TW" sz="2000" kern="1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Mangal" panose="02040503050203030202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65D7A2-83B2-4F6B-8CE1-FA0E108A4A8F}"/>
              </a:ext>
            </a:extLst>
          </p:cNvPr>
          <p:cNvSpPr txBox="1"/>
          <p:nvPr/>
        </p:nvSpPr>
        <p:spPr>
          <a:xfrm>
            <a:off x="9137372" y="876264"/>
            <a:ext cx="203015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第 二 組</a:t>
            </a:r>
            <a:endParaRPr lang="en-US" altLang="zh-TW" sz="2400" kern="1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09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C6A6C52A-E05B-492D-8CD4-C057B089458B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824864-748D-4CDD-90BA-F573949391BB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BDAEA7D-C9EB-495F-933E-03B493C9A88E}"/>
              </a:ext>
            </a:extLst>
          </p:cNvPr>
          <p:cNvSpPr txBox="1"/>
          <p:nvPr/>
        </p:nvSpPr>
        <p:spPr>
          <a:xfrm>
            <a:off x="530823" y="208002"/>
            <a:ext cx="1065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七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E9CE2FC-8DAB-469B-B62F-9485FD31974E}"/>
              </a:ext>
            </a:extLst>
          </p:cNvPr>
          <p:cNvSpPr/>
          <p:nvPr/>
        </p:nvSpPr>
        <p:spPr>
          <a:xfrm>
            <a:off x="0" y="2722559"/>
            <a:ext cx="12192000" cy="3201796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5AAE1B3-9DDA-4A98-9394-C25428A28BE4}"/>
              </a:ext>
            </a:extLst>
          </p:cNvPr>
          <p:cNvSpPr txBox="1"/>
          <p:nvPr/>
        </p:nvSpPr>
        <p:spPr>
          <a:xfrm>
            <a:off x="2787961" y="333762"/>
            <a:ext cx="661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E32284-DFAA-4876-9F55-352A4A626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8" b="6759"/>
          <a:stretch/>
        </p:blipFill>
        <p:spPr>
          <a:xfrm>
            <a:off x="2966495" y="1857761"/>
            <a:ext cx="6675698" cy="450248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889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02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>
            <a:extLst>
              <a:ext uri="{FF2B5EF4-FFF2-40B4-BE49-F238E27FC236}">
                <a16:creationId xmlns:a16="http://schemas.microsoft.com/office/drawing/2014/main" id="{611DFFE2-F559-4A36-AA0E-9B6CCEC1A33E}"/>
              </a:ext>
            </a:extLst>
          </p:cNvPr>
          <p:cNvSpPr/>
          <p:nvPr/>
        </p:nvSpPr>
        <p:spPr>
          <a:xfrm>
            <a:off x="0" y="2722559"/>
            <a:ext cx="12192000" cy="3201796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216D19A-2DD8-4153-867E-7A5ABD426B4D}"/>
              </a:ext>
            </a:extLst>
          </p:cNvPr>
          <p:cNvSpPr/>
          <p:nvPr/>
        </p:nvSpPr>
        <p:spPr>
          <a:xfrm>
            <a:off x="321453" y="5475949"/>
            <a:ext cx="11524684" cy="718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03E2652-045C-460A-B1F3-FA0FE19FEA2F}"/>
              </a:ext>
            </a:extLst>
          </p:cNvPr>
          <p:cNvSpPr/>
          <p:nvPr/>
        </p:nvSpPr>
        <p:spPr>
          <a:xfrm>
            <a:off x="324475" y="1974557"/>
            <a:ext cx="1089990" cy="718573"/>
          </a:xfrm>
          <a:prstGeom prst="rect">
            <a:avLst/>
          </a:prstGeom>
          <a:solidFill>
            <a:srgbClr val="F7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44E64A6-1AC9-4B26-BA31-6969D24CA2F7}"/>
              </a:ext>
            </a:extLst>
          </p:cNvPr>
          <p:cNvSpPr/>
          <p:nvPr/>
        </p:nvSpPr>
        <p:spPr>
          <a:xfrm>
            <a:off x="322083" y="4819881"/>
            <a:ext cx="11524684" cy="653039"/>
          </a:xfrm>
          <a:prstGeom prst="rect">
            <a:avLst/>
          </a:prstGeom>
          <a:solidFill>
            <a:srgbClr val="F7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BE86A3B-02F4-4873-BF33-8A32AED08164}"/>
              </a:ext>
            </a:extLst>
          </p:cNvPr>
          <p:cNvSpPr txBox="1"/>
          <p:nvPr/>
        </p:nvSpPr>
        <p:spPr>
          <a:xfrm>
            <a:off x="324673" y="4968145"/>
            <a:ext cx="114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替代方法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596F0EE-5327-45AD-8A6C-B79303C8F4C7}"/>
              </a:ext>
            </a:extLst>
          </p:cNvPr>
          <p:cNvSpPr/>
          <p:nvPr/>
        </p:nvSpPr>
        <p:spPr>
          <a:xfrm>
            <a:off x="321453" y="4103830"/>
            <a:ext cx="11524684" cy="718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CD449D6-6249-4184-8CA0-51468D27E1EE}"/>
              </a:ext>
            </a:extLst>
          </p:cNvPr>
          <p:cNvSpPr txBox="1"/>
          <p:nvPr/>
        </p:nvSpPr>
        <p:spPr>
          <a:xfrm>
            <a:off x="324673" y="4267856"/>
            <a:ext cx="117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完成動作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1A5A61F-208D-49DE-983A-FE1349E7DA16}"/>
              </a:ext>
            </a:extLst>
          </p:cNvPr>
          <p:cNvSpPr/>
          <p:nvPr/>
        </p:nvSpPr>
        <p:spPr>
          <a:xfrm>
            <a:off x="322798" y="3389979"/>
            <a:ext cx="11524684" cy="718573"/>
          </a:xfrm>
          <a:prstGeom prst="rect">
            <a:avLst/>
          </a:prstGeom>
          <a:solidFill>
            <a:srgbClr val="F7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0C30EA-6456-453D-B415-09EA94320B76}"/>
              </a:ext>
            </a:extLst>
          </p:cNvPr>
          <p:cNvSpPr/>
          <p:nvPr/>
        </p:nvSpPr>
        <p:spPr>
          <a:xfrm>
            <a:off x="322798" y="2673691"/>
            <a:ext cx="11524684" cy="718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632738-13DE-4244-B9F3-DEADB19A67BA}"/>
              </a:ext>
            </a:extLst>
          </p:cNvPr>
          <p:cNvSpPr/>
          <p:nvPr/>
        </p:nvSpPr>
        <p:spPr>
          <a:xfrm>
            <a:off x="1409766" y="1983547"/>
            <a:ext cx="3203135" cy="34965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B8D39F5-4BC5-4B6B-8169-C13CF4F2E6D9}"/>
              </a:ext>
            </a:extLst>
          </p:cNvPr>
          <p:cNvSpPr/>
          <p:nvPr/>
        </p:nvSpPr>
        <p:spPr>
          <a:xfrm>
            <a:off x="4659304" y="1974582"/>
            <a:ext cx="3571266" cy="34965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41F050-7A50-4EE0-A6BF-6403A57042F4}"/>
              </a:ext>
            </a:extLst>
          </p:cNvPr>
          <p:cNvSpPr/>
          <p:nvPr/>
        </p:nvSpPr>
        <p:spPr>
          <a:xfrm>
            <a:off x="8283570" y="1974582"/>
            <a:ext cx="3571200" cy="34965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382280-D649-4EF6-9CD0-E42E816A0184}"/>
              </a:ext>
            </a:extLst>
          </p:cNvPr>
          <p:cNvSpPr/>
          <p:nvPr/>
        </p:nvSpPr>
        <p:spPr>
          <a:xfrm>
            <a:off x="1408553" y="1974557"/>
            <a:ext cx="3204340" cy="69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C5CF83D-0B16-464D-9D3E-73CA18333574}"/>
              </a:ext>
            </a:extLst>
          </p:cNvPr>
          <p:cNvSpPr txBox="1"/>
          <p:nvPr/>
        </p:nvSpPr>
        <p:spPr>
          <a:xfrm>
            <a:off x="2152852" y="2127511"/>
            <a:ext cx="1942048" cy="390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15000"/>
              </a:lnSpc>
            </a:pPr>
            <a:r>
              <a:rPr lang="zh-TW" altLang="en-US" sz="18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圖片、資訊顯示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2C3E12A-6425-4B2C-B6C3-EF64DDDEC165}"/>
              </a:ext>
            </a:extLst>
          </p:cNvPr>
          <p:cNvSpPr/>
          <p:nvPr/>
        </p:nvSpPr>
        <p:spPr>
          <a:xfrm>
            <a:off x="4659303" y="1975520"/>
            <a:ext cx="3579640" cy="69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25F3B47-7DC9-45EC-B160-322DA19C2151}"/>
              </a:ext>
            </a:extLst>
          </p:cNvPr>
          <p:cNvSpPr txBox="1"/>
          <p:nvPr/>
        </p:nvSpPr>
        <p:spPr>
          <a:xfrm>
            <a:off x="5031936" y="2127639"/>
            <a:ext cx="2840858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15000"/>
              </a:lnSpc>
            </a:pPr>
            <a:r>
              <a:rPr lang="zh-TW" altLang="en-US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留言板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5CD966-5404-4164-8B06-3EB5C91FC5E6}"/>
              </a:ext>
            </a:extLst>
          </p:cNvPr>
          <p:cNvSpPr/>
          <p:nvPr/>
        </p:nvSpPr>
        <p:spPr>
          <a:xfrm>
            <a:off x="8283569" y="1974583"/>
            <a:ext cx="3563913" cy="69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2BBBB53-47C8-420A-B05F-5F510B4E0C22}"/>
              </a:ext>
            </a:extLst>
          </p:cNvPr>
          <p:cNvSpPr txBox="1"/>
          <p:nvPr/>
        </p:nvSpPr>
        <p:spPr>
          <a:xfrm>
            <a:off x="8822678" y="2129883"/>
            <a:ext cx="2485694" cy="38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15000"/>
              </a:lnSpc>
            </a:pPr>
            <a:r>
              <a:rPr lang="zh-TW" altLang="en-US" sz="18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可搜尋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C5D5A5-229C-4C50-AE05-61A87C462F83}"/>
              </a:ext>
            </a:extLst>
          </p:cNvPr>
          <p:cNvSpPr txBox="1"/>
          <p:nvPr/>
        </p:nvSpPr>
        <p:spPr>
          <a:xfrm>
            <a:off x="324673" y="2852434"/>
            <a:ext cx="91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行動者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807CBC8-F2C2-4214-92B8-693AED7EF81A}"/>
              </a:ext>
            </a:extLst>
          </p:cNvPr>
          <p:cNvSpPr txBox="1"/>
          <p:nvPr/>
        </p:nvSpPr>
        <p:spPr>
          <a:xfrm>
            <a:off x="324673" y="3594248"/>
            <a:ext cx="6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E218BF-870C-44FC-A2E6-A9DB0902D874}"/>
              </a:ext>
            </a:extLst>
          </p:cNvPr>
          <p:cNvSpPr txBox="1"/>
          <p:nvPr/>
        </p:nvSpPr>
        <p:spPr>
          <a:xfrm>
            <a:off x="1401384" y="3559604"/>
            <a:ext cx="321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呈現使用者欲瀏覽的資訊圖片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FC8272E-83C7-4B46-9D87-2D1B24D1E0BC}"/>
              </a:ext>
            </a:extLst>
          </p:cNvPr>
          <p:cNvSpPr txBox="1"/>
          <p:nvPr/>
        </p:nvSpPr>
        <p:spPr>
          <a:xfrm>
            <a:off x="4997163" y="3559604"/>
            <a:ext cx="28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使用者輸入欲分享的資訊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EC76829-3AC3-42A4-9352-2716E1BA276A}"/>
              </a:ext>
            </a:extLst>
          </p:cNvPr>
          <p:cNvSpPr txBox="1"/>
          <p:nvPr/>
        </p:nvSpPr>
        <p:spPr>
          <a:xfrm>
            <a:off x="8511371" y="3559604"/>
            <a:ext cx="31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輸入關鍵字即搜尋相關資訊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1C5A66D-62AB-4FD9-8EDD-C4C0761FABF5}"/>
              </a:ext>
            </a:extLst>
          </p:cNvPr>
          <p:cNvSpPr txBox="1"/>
          <p:nvPr/>
        </p:nvSpPr>
        <p:spPr>
          <a:xfrm>
            <a:off x="2824963" y="4951371"/>
            <a:ext cx="37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無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36F6AB-F8E6-46B2-BADD-CE641A2395BB}"/>
              </a:ext>
            </a:extLst>
          </p:cNvPr>
          <p:cNvSpPr/>
          <p:nvPr/>
        </p:nvSpPr>
        <p:spPr>
          <a:xfrm>
            <a:off x="4660814" y="4098157"/>
            <a:ext cx="3562455" cy="71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F58300A-E815-44AB-998A-0E78EEB2D721}"/>
              </a:ext>
            </a:extLst>
          </p:cNvPr>
          <p:cNvSpPr txBox="1"/>
          <p:nvPr/>
        </p:nvSpPr>
        <p:spPr>
          <a:xfrm>
            <a:off x="9870178" y="4951371"/>
            <a:ext cx="39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無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0B5E436-E1CD-4BE2-9D67-2AC390FD2CBF}"/>
              </a:ext>
            </a:extLst>
          </p:cNvPr>
          <p:cNvSpPr txBox="1"/>
          <p:nvPr/>
        </p:nvSpPr>
        <p:spPr>
          <a:xfrm>
            <a:off x="4707031" y="4172595"/>
            <a:ext cx="3469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使用者提供的資訊在審核過後會投稿至相關主題之頁面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45006A-31AF-4A56-82E4-C0213CB70B05}"/>
              </a:ext>
            </a:extLst>
          </p:cNvPr>
          <p:cNvSpPr/>
          <p:nvPr/>
        </p:nvSpPr>
        <p:spPr>
          <a:xfrm>
            <a:off x="8286045" y="4106838"/>
            <a:ext cx="3567819" cy="71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3BC38D3-5AC4-4EF5-A07B-B44388BE45FD}"/>
              </a:ext>
            </a:extLst>
          </p:cNvPr>
          <p:cNvSpPr/>
          <p:nvPr/>
        </p:nvSpPr>
        <p:spPr>
          <a:xfrm>
            <a:off x="1415810" y="4101292"/>
            <a:ext cx="3197083" cy="71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9688212-872E-43B4-90D3-C42CC934CCE2}"/>
              </a:ext>
            </a:extLst>
          </p:cNvPr>
          <p:cNvSpPr txBox="1"/>
          <p:nvPr/>
        </p:nvSpPr>
        <p:spPr>
          <a:xfrm>
            <a:off x="8742664" y="4295705"/>
            <a:ext cx="265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呈現使用者欲查詢的資訊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039526E-552F-413A-B575-507520829906}"/>
              </a:ext>
            </a:extLst>
          </p:cNvPr>
          <p:cNvSpPr/>
          <p:nvPr/>
        </p:nvSpPr>
        <p:spPr>
          <a:xfrm>
            <a:off x="1415810" y="2675976"/>
            <a:ext cx="3191050" cy="71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7D249AB-A6B9-4C1F-AF68-FE7F3DC891C7}"/>
              </a:ext>
            </a:extLst>
          </p:cNvPr>
          <p:cNvSpPr txBox="1"/>
          <p:nvPr/>
        </p:nvSpPr>
        <p:spPr>
          <a:xfrm>
            <a:off x="1368066" y="4172595"/>
            <a:ext cx="327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多張圖片會自行滑動，且會呈現圖示進行選取動作來顯示資訊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60A8D-08F4-4A7A-AC74-C1494A624845}"/>
              </a:ext>
            </a:extLst>
          </p:cNvPr>
          <p:cNvSpPr txBox="1"/>
          <p:nvPr/>
        </p:nvSpPr>
        <p:spPr>
          <a:xfrm>
            <a:off x="1829448" y="2849454"/>
            <a:ext cx="236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瀏覽者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DE8E4C6-8086-4DAC-88D1-317CAD3A74BB}"/>
              </a:ext>
            </a:extLst>
          </p:cNvPr>
          <p:cNvSpPr/>
          <p:nvPr/>
        </p:nvSpPr>
        <p:spPr>
          <a:xfrm>
            <a:off x="4663616" y="2678070"/>
            <a:ext cx="3557726" cy="71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BF7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A851036-0887-4ED7-9849-440AC6AB1C32}"/>
              </a:ext>
            </a:extLst>
          </p:cNvPr>
          <p:cNvSpPr txBox="1"/>
          <p:nvPr/>
        </p:nvSpPr>
        <p:spPr>
          <a:xfrm>
            <a:off x="5260592" y="2851548"/>
            <a:ext cx="236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瀏覽者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B7948F6-731B-46F4-87D8-077C55C29469}"/>
              </a:ext>
            </a:extLst>
          </p:cNvPr>
          <p:cNvSpPr/>
          <p:nvPr/>
        </p:nvSpPr>
        <p:spPr>
          <a:xfrm>
            <a:off x="8288411" y="2671942"/>
            <a:ext cx="3557726" cy="71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EE6790A-286B-4001-A104-6DFB1685975A}"/>
              </a:ext>
            </a:extLst>
          </p:cNvPr>
          <p:cNvSpPr txBox="1"/>
          <p:nvPr/>
        </p:nvSpPr>
        <p:spPr>
          <a:xfrm>
            <a:off x="8664200" y="2845420"/>
            <a:ext cx="280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瀏覽者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F3A9E10-5DE3-4725-B67A-125712D33522}"/>
              </a:ext>
            </a:extLst>
          </p:cNvPr>
          <p:cNvSpPr txBox="1"/>
          <p:nvPr/>
        </p:nvSpPr>
        <p:spPr>
          <a:xfrm>
            <a:off x="324673" y="2038763"/>
            <a:ext cx="112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使用案例名稱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FEA24B2E-BE2A-494A-BB92-F21D7865E9CC}"/>
              </a:ext>
            </a:extLst>
          </p:cNvPr>
          <p:cNvSpPr/>
          <p:nvPr/>
        </p:nvSpPr>
        <p:spPr>
          <a:xfrm>
            <a:off x="1408553" y="5478346"/>
            <a:ext cx="3198307" cy="716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7B05DC4-83A7-4164-9138-C4BC6B030411}"/>
              </a:ext>
            </a:extLst>
          </p:cNvPr>
          <p:cNvSpPr/>
          <p:nvPr/>
        </p:nvSpPr>
        <p:spPr>
          <a:xfrm>
            <a:off x="4663435" y="5471171"/>
            <a:ext cx="3556640" cy="722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A222E11-A97F-42C3-89D7-5ADF8DB1236B}"/>
              </a:ext>
            </a:extLst>
          </p:cNvPr>
          <p:cNvSpPr/>
          <p:nvPr/>
        </p:nvSpPr>
        <p:spPr>
          <a:xfrm>
            <a:off x="8281104" y="5448948"/>
            <a:ext cx="3572760" cy="7444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DCA1C77-01E5-435F-87C2-6C0DA9D9A35B}"/>
              </a:ext>
            </a:extLst>
          </p:cNvPr>
          <p:cNvSpPr txBox="1"/>
          <p:nvPr/>
        </p:nvSpPr>
        <p:spPr>
          <a:xfrm>
            <a:off x="324673" y="5689535"/>
            <a:ext cx="11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先決條件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F8E7DDE-67DF-470A-9CB1-1AF5735FE80A}"/>
              </a:ext>
            </a:extLst>
          </p:cNvPr>
          <p:cNvSpPr txBox="1"/>
          <p:nvPr/>
        </p:nvSpPr>
        <p:spPr>
          <a:xfrm>
            <a:off x="1876386" y="5513325"/>
            <a:ext cx="226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使用者至少需要使用</a:t>
            </a:r>
            <a:endParaRPr lang="en-US" altLang="zh-TW" sz="1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chrome</a:t>
            </a:r>
            <a:r>
              <a:rPr lang="zh-TW" altLang="en-US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瀏覽器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2578C1F-DEEE-4FDF-AADF-531B10C81B26}"/>
              </a:ext>
            </a:extLst>
          </p:cNvPr>
          <p:cNvSpPr txBox="1"/>
          <p:nvPr/>
        </p:nvSpPr>
        <p:spPr>
          <a:xfrm>
            <a:off x="5085248" y="5647609"/>
            <a:ext cx="271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需註冊帳號，並進行登入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2D9CFEB-526E-49B0-8995-C45AAB6747FA}"/>
              </a:ext>
            </a:extLst>
          </p:cNvPr>
          <p:cNvSpPr txBox="1"/>
          <p:nvPr/>
        </p:nvSpPr>
        <p:spPr>
          <a:xfrm>
            <a:off x="6224178" y="4951371"/>
            <a:ext cx="44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無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C68DBBD-5D3E-46AA-A0EA-FE90C7DE48A4}"/>
              </a:ext>
            </a:extLst>
          </p:cNvPr>
          <p:cNvSpPr txBox="1"/>
          <p:nvPr/>
        </p:nvSpPr>
        <p:spPr>
          <a:xfrm>
            <a:off x="8914833" y="5497998"/>
            <a:ext cx="230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使用者至少需要使用</a:t>
            </a:r>
            <a:endParaRPr lang="en-US" altLang="zh-TW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chrome</a:t>
            </a:r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瀏覽器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81CB1A1-FC63-42DA-9CA3-493989852644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D8B0C83-6D69-4B8D-83D2-90D26BA3F00D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F264C2A-147B-441A-9741-4435E126A8DB}"/>
              </a:ext>
            </a:extLst>
          </p:cNvPr>
          <p:cNvSpPr txBox="1"/>
          <p:nvPr/>
        </p:nvSpPr>
        <p:spPr>
          <a:xfrm>
            <a:off x="530823" y="208002"/>
            <a:ext cx="1065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八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61AEB8CC-059A-4B1E-8CB8-CACD1888AEC9}"/>
              </a:ext>
            </a:extLst>
          </p:cNvPr>
          <p:cNvSpPr txBox="1"/>
          <p:nvPr/>
        </p:nvSpPr>
        <p:spPr>
          <a:xfrm>
            <a:off x="2787961" y="333762"/>
            <a:ext cx="661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使用案例說明</a:t>
            </a:r>
          </a:p>
        </p:txBody>
      </p:sp>
    </p:spTree>
    <p:extLst>
      <p:ext uri="{BB962C8B-B14F-4D97-AF65-F5344CB8AC3E}">
        <p14:creationId xmlns:p14="http://schemas.microsoft.com/office/powerpoint/2010/main" val="183902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9E9CE2FC-8DAB-469B-B62F-9485FD31974E}"/>
              </a:ext>
            </a:extLst>
          </p:cNvPr>
          <p:cNvSpPr/>
          <p:nvPr/>
        </p:nvSpPr>
        <p:spPr>
          <a:xfrm>
            <a:off x="0" y="2710984"/>
            <a:ext cx="12192000" cy="3201796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13E578-387E-4AE7-A6C1-DB786A43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874" y="2011927"/>
            <a:ext cx="7698253" cy="4292191"/>
          </a:xfrm>
          <a:prstGeom prst="rect">
            <a:avLst/>
          </a:prstGeom>
          <a:effectLst>
            <a:outerShdw blurRad="63500" sx="101000" sy="101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035B6B1-EFB7-4D5F-B33E-4EABFB079A71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4FA5FA-ABD4-4FF1-A8BA-35A2DC2F7E2A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34A7EB-518D-4AE0-A91E-CB3E42E8FBEB}"/>
              </a:ext>
            </a:extLst>
          </p:cNvPr>
          <p:cNvSpPr txBox="1"/>
          <p:nvPr/>
        </p:nvSpPr>
        <p:spPr>
          <a:xfrm>
            <a:off x="530823" y="208002"/>
            <a:ext cx="1065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九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8B7FEE-0A62-407A-BB1B-0605C98CFFE5}"/>
              </a:ext>
            </a:extLst>
          </p:cNvPr>
          <p:cNvSpPr txBox="1"/>
          <p:nvPr/>
        </p:nvSpPr>
        <p:spPr>
          <a:xfrm>
            <a:off x="2787961" y="333762"/>
            <a:ext cx="661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系統環境圖</a:t>
            </a:r>
            <a:r>
              <a:rPr lang="en-US" altLang="zh-TW" sz="4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DFD</a:t>
            </a:r>
          </a:p>
        </p:txBody>
      </p:sp>
    </p:spTree>
    <p:extLst>
      <p:ext uri="{BB962C8B-B14F-4D97-AF65-F5344CB8AC3E}">
        <p14:creationId xmlns:p14="http://schemas.microsoft.com/office/powerpoint/2010/main" val="274653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9E9CE2FC-8DAB-469B-B62F-9485FD31974E}"/>
              </a:ext>
            </a:extLst>
          </p:cNvPr>
          <p:cNvSpPr/>
          <p:nvPr/>
        </p:nvSpPr>
        <p:spPr>
          <a:xfrm>
            <a:off x="0" y="2725472"/>
            <a:ext cx="12192000" cy="3201796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F2B8DE-DBCB-4BE0-89B6-6727D9D82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61" y="1953102"/>
            <a:ext cx="6744946" cy="4391086"/>
          </a:xfrm>
          <a:prstGeom prst="rect">
            <a:avLst/>
          </a:prstGeom>
          <a:effectLst>
            <a:outerShdw blurRad="63500" sx="101000" sy="101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9C2E36B-A79B-43B3-99CB-11C664C32356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DF78A4-A18E-4916-AAC3-0BD5EBB754A2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08E4DB7-B9B0-4C9C-9708-9AAFFF05D6A4}"/>
              </a:ext>
            </a:extLst>
          </p:cNvPr>
          <p:cNvSpPr txBox="1"/>
          <p:nvPr/>
        </p:nvSpPr>
        <p:spPr>
          <a:xfrm>
            <a:off x="530823" y="208002"/>
            <a:ext cx="1065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136F2C-006A-4671-8F7C-04F9DBA6F2B3}"/>
              </a:ext>
            </a:extLst>
          </p:cNvPr>
          <p:cNvSpPr txBox="1"/>
          <p:nvPr/>
        </p:nvSpPr>
        <p:spPr>
          <a:xfrm>
            <a:off x="2787961" y="333762"/>
            <a:ext cx="661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DFD</a:t>
            </a:r>
            <a:r>
              <a:rPr lang="zh-TW" altLang="en-US" sz="4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4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4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139454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9E9CE2FC-8DAB-469B-B62F-9485FD31974E}"/>
              </a:ext>
            </a:extLst>
          </p:cNvPr>
          <p:cNvSpPr/>
          <p:nvPr/>
        </p:nvSpPr>
        <p:spPr>
          <a:xfrm>
            <a:off x="0" y="2725472"/>
            <a:ext cx="12192000" cy="3201796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C2E36B-A79B-43B3-99CB-11C664C32356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DF78A4-A18E-4916-AAC3-0BD5EBB754A2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08E4DB7-B9B0-4C9C-9708-9AAFFF05D6A4}"/>
              </a:ext>
            </a:extLst>
          </p:cNvPr>
          <p:cNvSpPr txBox="1"/>
          <p:nvPr/>
        </p:nvSpPr>
        <p:spPr>
          <a:xfrm>
            <a:off x="95233" y="209724"/>
            <a:ext cx="1936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十一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136F2C-006A-4671-8F7C-04F9DBA6F2B3}"/>
              </a:ext>
            </a:extLst>
          </p:cNvPr>
          <p:cNvSpPr txBox="1"/>
          <p:nvPr/>
        </p:nvSpPr>
        <p:spPr>
          <a:xfrm>
            <a:off x="2787961" y="333762"/>
            <a:ext cx="661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sz="4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類別圖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2A6480-5F6D-4F14-87D4-5CAE620838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5" r="104" b="6173"/>
          <a:stretch/>
        </p:blipFill>
        <p:spPr>
          <a:xfrm>
            <a:off x="3198663" y="1770925"/>
            <a:ext cx="5794673" cy="4855581"/>
          </a:xfrm>
          <a:prstGeom prst="rect">
            <a:avLst/>
          </a:prstGeom>
          <a:effectLst>
            <a:outerShdw blurRad="63500" sx="101000" sy="101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6D8FEA9-45A7-4F33-8ED7-B02399C56E38}"/>
              </a:ext>
            </a:extLst>
          </p:cNvPr>
          <p:cNvCxnSpPr>
            <a:cxnSpLocks/>
          </p:cNvCxnSpPr>
          <p:nvPr/>
        </p:nvCxnSpPr>
        <p:spPr>
          <a:xfrm flipH="1">
            <a:off x="5307106" y="3557807"/>
            <a:ext cx="1656112" cy="1673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8A5964-2CB4-493F-8156-6011DB2DBC34}"/>
              </a:ext>
            </a:extLst>
          </p:cNvPr>
          <p:cNvSpPr txBox="1"/>
          <p:nvPr/>
        </p:nvSpPr>
        <p:spPr>
          <a:xfrm>
            <a:off x="6458829" y="348181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1..</a:t>
            </a:r>
            <a:r>
              <a:rPr lang="zh-TW" altLang="en-US" sz="1200" dirty="0"/>
              <a:t>*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419821D-8A32-418F-88C3-52FF0F4F264A}"/>
              </a:ext>
            </a:extLst>
          </p:cNvPr>
          <p:cNvSpPr txBox="1"/>
          <p:nvPr/>
        </p:nvSpPr>
        <p:spPr>
          <a:xfrm>
            <a:off x="5239629" y="480190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1..</a:t>
            </a:r>
            <a:r>
              <a:rPr lang="zh-TW" altLang="en-US" sz="1200" dirty="0"/>
              <a:t>*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850AD8-5206-4022-9627-31A4EF53FD80}"/>
              </a:ext>
            </a:extLst>
          </p:cNvPr>
          <p:cNvSpPr txBox="1"/>
          <p:nvPr/>
        </p:nvSpPr>
        <p:spPr>
          <a:xfrm>
            <a:off x="5829106" y="4586398"/>
            <a:ext cx="842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+</a:t>
            </a:r>
            <a:r>
              <a:rPr lang="zh-TW" altLang="en-US" sz="1050" dirty="0"/>
              <a:t> 留言</a:t>
            </a:r>
          </a:p>
        </p:txBody>
      </p:sp>
    </p:spTree>
    <p:extLst>
      <p:ext uri="{BB962C8B-B14F-4D97-AF65-F5344CB8AC3E}">
        <p14:creationId xmlns:p14="http://schemas.microsoft.com/office/powerpoint/2010/main" val="6399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12A2CBA4-FCE4-48CD-8E1D-3196B4A0FD1C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0B6D28-1947-4D06-8388-F9D400AD2967}"/>
              </a:ext>
            </a:extLst>
          </p:cNvPr>
          <p:cNvSpPr txBox="1"/>
          <p:nvPr/>
        </p:nvSpPr>
        <p:spPr>
          <a:xfrm>
            <a:off x="5041866" y="416560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8852FFD-AEA5-44B3-AB0A-D540F230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r="10614"/>
          <a:stretch/>
        </p:blipFill>
        <p:spPr>
          <a:xfrm>
            <a:off x="354730" y="1741643"/>
            <a:ext cx="3316389" cy="38567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C971522-ED0A-468F-9593-48300C9DF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" r="7327"/>
          <a:stretch/>
        </p:blipFill>
        <p:spPr>
          <a:xfrm>
            <a:off x="3858414" y="1741643"/>
            <a:ext cx="4465912" cy="38567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30AAAA9-86D0-4563-A400-66B6C1375C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8680"/>
          <a:stretch/>
        </p:blipFill>
        <p:spPr>
          <a:xfrm>
            <a:off x="8517571" y="1745600"/>
            <a:ext cx="3315614" cy="3796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EE641D2-37E4-44A7-B62A-DE484E762D3D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6E5C4BC-C690-45C5-94DD-0AC70059652C}"/>
              </a:ext>
            </a:extLst>
          </p:cNvPr>
          <p:cNvSpPr txBox="1"/>
          <p:nvPr/>
        </p:nvSpPr>
        <p:spPr>
          <a:xfrm>
            <a:off x="97359" y="224880"/>
            <a:ext cx="19321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十二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7F392B0-FA4B-4730-BA0B-6A27D43DB5FD}"/>
              </a:ext>
            </a:extLst>
          </p:cNvPr>
          <p:cNvSpPr/>
          <p:nvPr/>
        </p:nvSpPr>
        <p:spPr>
          <a:xfrm>
            <a:off x="354730" y="5541817"/>
            <a:ext cx="3323333" cy="923330"/>
          </a:xfrm>
          <a:prstGeom prst="rect">
            <a:avLst/>
          </a:prstGeom>
          <a:solidFill>
            <a:srgbClr val="A12C2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26158EB-2F16-45E6-92EF-CBA609DE4E60}"/>
              </a:ext>
            </a:extLst>
          </p:cNvPr>
          <p:cNvSpPr/>
          <p:nvPr/>
        </p:nvSpPr>
        <p:spPr>
          <a:xfrm>
            <a:off x="3858414" y="5553199"/>
            <a:ext cx="4465912" cy="923330"/>
          </a:xfrm>
          <a:prstGeom prst="rect">
            <a:avLst/>
          </a:prstGeom>
          <a:solidFill>
            <a:srgbClr val="A12C2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C76CE89-49F5-43CA-8363-A6975AB8F402}"/>
              </a:ext>
            </a:extLst>
          </p:cNvPr>
          <p:cNvSpPr/>
          <p:nvPr/>
        </p:nvSpPr>
        <p:spPr>
          <a:xfrm>
            <a:off x="8520880" y="5553199"/>
            <a:ext cx="3312305" cy="923330"/>
          </a:xfrm>
          <a:prstGeom prst="rect">
            <a:avLst/>
          </a:prstGeom>
          <a:solidFill>
            <a:srgbClr val="A12C2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911E439-3B66-4623-8385-9F0294687BBD}"/>
              </a:ext>
            </a:extLst>
          </p:cNvPr>
          <p:cNvSpPr txBox="1"/>
          <p:nvPr/>
        </p:nvSpPr>
        <p:spPr>
          <a:xfrm>
            <a:off x="357045" y="5759459"/>
            <a:ext cx="3316389" cy="48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15000"/>
              </a:lnSpc>
            </a:pPr>
            <a:r>
              <a:rPr lang="zh-TW" altLang="en-US" sz="24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圖片、資訊顯示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480BF83-AFDA-4031-BDC1-5F9EAEC59304}"/>
              </a:ext>
            </a:extLst>
          </p:cNvPr>
          <p:cNvSpPr txBox="1"/>
          <p:nvPr/>
        </p:nvSpPr>
        <p:spPr>
          <a:xfrm>
            <a:off x="3867673" y="5759459"/>
            <a:ext cx="4456653" cy="48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15000"/>
              </a:lnSpc>
            </a:pPr>
            <a:r>
              <a:rPr lang="zh-TW" altLang="en-US" sz="2400" b="1" kern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留言板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3661376-8626-4BC3-9A8C-707D0549DC90}"/>
              </a:ext>
            </a:extLst>
          </p:cNvPr>
          <p:cNvSpPr txBox="1"/>
          <p:nvPr/>
        </p:nvSpPr>
        <p:spPr>
          <a:xfrm>
            <a:off x="8516251" y="5773280"/>
            <a:ext cx="3312304" cy="48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15000"/>
              </a:lnSpc>
            </a:pPr>
            <a:r>
              <a:rPr lang="zh-TW" altLang="en-US" sz="24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可搜尋</a:t>
            </a:r>
          </a:p>
        </p:txBody>
      </p:sp>
    </p:spTree>
    <p:extLst>
      <p:ext uri="{BB962C8B-B14F-4D97-AF65-F5344CB8AC3E}">
        <p14:creationId xmlns:p14="http://schemas.microsoft.com/office/powerpoint/2010/main" val="22760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5E6FB73-C28E-441E-B1FA-622188F6AF58}"/>
              </a:ext>
            </a:extLst>
          </p:cNvPr>
          <p:cNvSpPr/>
          <p:nvPr/>
        </p:nvSpPr>
        <p:spPr>
          <a:xfrm>
            <a:off x="0" y="2725472"/>
            <a:ext cx="12192000" cy="3201796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B2452D-131F-443D-859F-28EAAC0E9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" t="11109" r="8862" b="14883"/>
          <a:stretch/>
        </p:blipFill>
        <p:spPr>
          <a:xfrm>
            <a:off x="97358" y="2901929"/>
            <a:ext cx="5998641" cy="2775668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2D499F-85C2-455C-802F-743BEE0DDC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7337" r="5403" b="8094"/>
          <a:stretch/>
        </p:blipFill>
        <p:spPr>
          <a:xfrm>
            <a:off x="6308203" y="2901929"/>
            <a:ext cx="5786439" cy="2775668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AD1E003-FA51-4900-9537-C1B38A80B340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EE7AA8-2FB9-42BD-B5D6-1020E1EAB729}"/>
              </a:ext>
            </a:extLst>
          </p:cNvPr>
          <p:cNvSpPr txBox="1"/>
          <p:nvPr/>
        </p:nvSpPr>
        <p:spPr>
          <a:xfrm>
            <a:off x="5041865" y="416560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活動圖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DA4835-E3F9-4D31-8FBF-142872D7FB6F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A152A6-C8E3-4340-82C7-03240DF57F23}"/>
              </a:ext>
            </a:extLst>
          </p:cNvPr>
          <p:cNvSpPr txBox="1"/>
          <p:nvPr/>
        </p:nvSpPr>
        <p:spPr>
          <a:xfrm>
            <a:off x="97359" y="224880"/>
            <a:ext cx="19321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十三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4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7977890-5B0E-4D06-9BF1-B9BD1ACBAC30}"/>
              </a:ext>
            </a:extLst>
          </p:cNvPr>
          <p:cNvSpPr/>
          <p:nvPr/>
        </p:nvSpPr>
        <p:spPr>
          <a:xfrm>
            <a:off x="0" y="2725472"/>
            <a:ext cx="12192000" cy="3201796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AEADD2-687A-43DF-8557-B85DCF00A92C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3A4C725-9008-4DCD-B9DF-59624B08C24B}"/>
              </a:ext>
            </a:extLst>
          </p:cNvPr>
          <p:cNvSpPr txBox="1"/>
          <p:nvPr/>
        </p:nvSpPr>
        <p:spPr>
          <a:xfrm>
            <a:off x="4400664" y="416560"/>
            <a:ext cx="3390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實體關係圖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61E12D-C3FF-4FB0-9588-85C5319AED3D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FB84957-B6F3-40BB-8E16-DFDF06AE36F4}"/>
              </a:ext>
            </a:extLst>
          </p:cNvPr>
          <p:cNvSpPr txBox="1"/>
          <p:nvPr/>
        </p:nvSpPr>
        <p:spPr>
          <a:xfrm>
            <a:off x="97359" y="224880"/>
            <a:ext cx="19321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十四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A9B64A-76B9-4813-8A82-20D343753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t="10719" r="26990" b="7451"/>
          <a:stretch/>
        </p:blipFill>
        <p:spPr>
          <a:xfrm>
            <a:off x="3465690" y="1778634"/>
            <a:ext cx="5260619" cy="4760577"/>
          </a:xfrm>
          <a:prstGeom prst="rect">
            <a:avLst/>
          </a:prstGeom>
          <a:effectLst>
            <a:outerShdw blurRad="63500" algn="ctr" rotWithShape="0">
              <a:schemeClr val="bg2">
                <a:lumMod val="50000"/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66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0348C54-69BE-4B53-8100-D99907CCBCCF}"/>
              </a:ext>
            </a:extLst>
          </p:cNvPr>
          <p:cNvSpPr/>
          <p:nvPr/>
        </p:nvSpPr>
        <p:spPr>
          <a:xfrm>
            <a:off x="0" y="2725472"/>
            <a:ext cx="12192000" cy="3201796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F7C787E-5D7D-4BAF-9EE8-56B9F789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69" y="1613868"/>
            <a:ext cx="9055262" cy="5081082"/>
          </a:xfrm>
          <a:prstGeom prst="rect">
            <a:avLst/>
          </a:prstGeom>
          <a:effectLst>
            <a:outerShdw blurRad="63500" algn="ctr" rotWithShape="0">
              <a:schemeClr val="bg2">
                <a:lumMod val="50000"/>
                <a:alpha val="60000"/>
              </a:scheme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AAEADD2-687A-43DF-8557-B85DCF00A92C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3A4C725-9008-4DCD-B9DF-59624B08C24B}"/>
              </a:ext>
            </a:extLst>
          </p:cNvPr>
          <p:cNvSpPr txBox="1"/>
          <p:nvPr/>
        </p:nvSpPr>
        <p:spPr>
          <a:xfrm>
            <a:off x="5041865" y="416560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分鏡板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61E12D-C3FF-4FB0-9588-85C5319AED3D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FB84957-B6F3-40BB-8E16-DFDF06AE36F4}"/>
              </a:ext>
            </a:extLst>
          </p:cNvPr>
          <p:cNvSpPr txBox="1"/>
          <p:nvPr/>
        </p:nvSpPr>
        <p:spPr>
          <a:xfrm>
            <a:off x="97359" y="224880"/>
            <a:ext cx="19321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十五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4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B3F68BB-5568-4233-B19C-D86EF00DAB90}"/>
              </a:ext>
            </a:extLst>
          </p:cNvPr>
          <p:cNvSpPr/>
          <p:nvPr/>
        </p:nvSpPr>
        <p:spPr>
          <a:xfrm>
            <a:off x="0" y="2725472"/>
            <a:ext cx="12192000" cy="3201796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FD31AB0-F54D-4651-9E11-EB00B9FC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00" y="1577974"/>
            <a:ext cx="9054000" cy="5097463"/>
          </a:xfrm>
          <a:prstGeom prst="rect">
            <a:avLst/>
          </a:prstGeom>
          <a:effectLst>
            <a:outerShdw blurRad="63500" algn="ctr" rotWithShape="0">
              <a:schemeClr val="bg2">
                <a:lumMod val="50000"/>
                <a:alpha val="60000"/>
              </a:scheme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AAEADD2-687A-43DF-8557-B85DCF00A92C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3A4C725-9008-4DCD-B9DF-59624B08C24B}"/>
              </a:ext>
            </a:extLst>
          </p:cNvPr>
          <p:cNvSpPr txBox="1"/>
          <p:nvPr/>
        </p:nvSpPr>
        <p:spPr>
          <a:xfrm>
            <a:off x="5041865" y="416560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分鏡板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61E12D-C3FF-4FB0-9588-85C5319AED3D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FB84957-B6F3-40BB-8E16-DFDF06AE36F4}"/>
              </a:ext>
            </a:extLst>
          </p:cNvPr>
          <p:cNvSpPr txBox="1"/>
          <p:nvPr/>
        </p:nvSpPr>
        <p:spPr>
          <a:xfrm>
            <a:off x="97359" y="224880"/>
            <a:ext cx="19321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十五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1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31E413-358A-43DE-B6E2-258F1496B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8" b="4378"/>
          <a:stretch/>
        </p:blipFill>
        <p:spPr>
          <a:xfrm>
            <a:off x="0" y="0"/>
            <a:ext cx="5007667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0E1EAD5-EDB9-4971-8FA5-5BDF09964C5A}"/>
              </a:ext>
            </a:extLst>
          </p:cNvPr>
          <p:cNvSpPr/>
          <p:nvPr/>
        </p:nvSpPr>
        <p:spPr>
          <a:xfrm>
            <a:off x="0" y="0"/>
            <a:ext cx="5007666" cy="6858000"/>
          </a:xfrm>
          <a:prstGeom prst="rect">
            <a:avLst/>
          </a:prstGeom>
          <a:gradFill>
            <a:gsLst>
              <a:gs pos="1000">
                <a:schemeClr val="tx1">
                  <a:lumMod val="65000"/>
                  <a:lumOff val="35000"/>
                  <a:alpha val="63000"/>
                </a:schemeClr>
              </a:gs>
              <a:gs pos="51700">
                <a:srgbClr val="EAE6D0">
                  <a:alpha val="39000"/>
                </a:srgbClr>
              </a:gs>
              <a:gs pos="100000">
                <a:srgbClr val="EAE6D0">
                  <a:alpha val="2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B97D96-D65C-43E6-8C31-04E0A5EBCE59}"/>
              </a:ext>
            </a:extLst>
          </p:cNvPr>
          <p:cNvSpPr/>
          <p:nvPr/>
        </p:nvSpPr>
        <p:spPr>
          <a:xfrm>
            <a:off x="6250329" y="0"/>
            <a:ext cx="5941671" cy="1527445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77920B9-FC53-4905-B2B0-F2B007ED1D37}"/>
              </a:ext>
            </a:extLst>
          </p:cNvPr>
          <p:cNvSpPr/>
          <p:nvPr/>
        </p:nvSpPr>
        <p:spPr>
          <a:xfrm>
            <a:off x="4123487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079DE0-CA52-442C-870D-B224ABCC5302}"/>
              </a:ext>
            </a:extLst>
          </p:cNvPr>
          <p:cNvSpPr txBox="1"/>
          <p:nvPr/>
        </p:nvSpPr>
        <p:spPr>
          <a:xfrm>
            <a:off x="8002850" y="209724"/>
            <a:ext cx="24366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D11B805-E892-4533-906D-7FE1FE8B09C5}"/>
              </a:ext>
            </a:extLst>
          </p:cNvPr>
          <p:cNvSpPr txBox="1"/>
          <p:nvPr/>
        </p:nvSpPr>
        <p:spPr>
          <a:xfrm>
            <a:off x="5496560" y="2048228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3BADF1D-1A20-4E29-9E13-95F31023E3AD}"/>
              </a:ext>
            </a:extLst>
          </p:cNvPr>
          <p:cNvCxnSpPr>
            <a:cxnSpLocks/>
          </p:cNvCxnSpPr>
          <p:nvPr/>
        </p:nvCxnSpPr>
        <p:spPr>
          <a:xfrm>
            <a:off x="5496560" y="2559552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5F05BA6-73BA-4243-A0EC-10B68DA0AD3C}"/>
              </a:ext>
            </a:extLst>
          </p:cNvPr>
          <p:cNvSpPr txBox="1"/>
          <p:nvPr/>
        </p:nvSpPr>
        <p:spPr>
          <a:xfrm>
            <a:off x="5496560" y="2791190"/>
            <a:ext cx="4052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PERT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CF24BC1-4487-4528-A611-A0960245B189}"/>
              </a:ext>
            </a:extLst>
          </p:cNvPr>
          <p:cNvCxnSpPr>
            <a:cxnSpLocks/>
          </p:cNvCxnSpPr>
          <p:nvPr/>
        </p:nvCxnSpPr>
        <p:spPr>
          <a:xfrm>
            <a:off x="5496560" y="3297275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ECB8A5-A81A-4862-8278-6C1704796788}"/>
              </a:ext>
            </a:extLst>
          </p:cNvPr>
          <p:cNvSpPr txBox="1"/>
          <p:nvPr/>
        </p:nvSpPr>
        <p:spPr>
          <a:xfrm>
            <a:off x="5496560" y="3528913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B8F666A-E3CE-410E-B8CE-FB0E27E95EA4}"/>
              </a:ext>
            </a:extLst>
          </p:cNvPr>
          <p:cNvCxnSpPr>
            <a:cxnSpLocks/>
          </p:cNvCxnSpPr>
          <p:nvPr/>
        </p:nvCxnSpPr>
        <p:spPr>
          <a:xfrm>
            <a:off x="5496560" y="4034998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DD65E11-C35B-4B05-8B5B-526760A7922E}"/>
              </a:ext>
            </a:extLst>
          </p:cNvPr>
          <p:cNvSpPr txBox="1"/>
          <p:nvPr/>
        </p:nvSpPr>
        <p:spPr>
          <a:xfrm>
            <a:off x="5496560" y="4266636"/>
            <a:ext cx="3673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系統需求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008E7C34-1547-46EC-AD6E-799506C03885}"/>
              </a:ext>
            </a:extLst>
          </p:cNvPr>
          <p:cNvCxnSpPr>
            <a:cxnSpLocks/>
          </p:cNvCxnSpPr>
          <p:nvPr/>
        </p:nvCxnSpPr>
        <p:spPr>
          <a:xfrm>
            <a:off x="5496561" y="4772721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940309C-4B82-46D6-9421-EA794FDD13B5}"/>
              </a:ext>
            </a:extLst>
          </p:cNvPr>
          <p:cNvSpPr txBox="1"/>
          <p:nvPr/>
        </p:nvSpPr>
        <p:spPr>
          <a:xfrm>
            <a:off x="5496560" y="5004359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功能分解圖</a:t>
            </a: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FBDE914-4F29-4099-9BEF-E1BB7F9E53B0}"/>
              </a:ext>
            </a:extLst>
          </p:cNvPr>
          <p:cNvCxnSpPr>
            <a:cxnSpLocks/>
          </p:cNvCxnSpPr>
          <p:nvPr/>
        </p:nvCxnSpPr>
        <p:spPr>
          <a:xfrm>
            <a:off x="5496560" y="5510444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36E9265-7F85-402C-AD40-32078DB8F710}"/>
              </a:ext>
            </a:extLst>
          </p:cNvPr>
          <p:cNvSpPr txBox="1"/>
          <p:nvPr/>
        </p:nvSpPr>
        <p:spPr>
          <a:xfrm>
            <a:off x="5496560" y="5742081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需求分析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37054C5-9CD8-4BDA-9CF7-B4C471B629D3}"/>
              </a:ext>
            </a:extLst>
          </p:cNvPr>
          <p:cNvCxnSpPr>
            <a:cxnSpLocks/>
          </p:cNvCxnSpPr>
          <p:nvPr/>
        </p:nvCxnSpPr>
        <p:spPr>
          <a:xfrm>
            <a:off x="5496560" y="6248166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4A63A9-91E7-45F5-8C89-A81DA7097FC7}"/>
              </a:ext>
            </a:extLst>
          </p:cNvPr>
          <p:cNvSpPr txBox="1"/>
          <p:nvPr/>
        </p:nvSpPr>
        <p:spPr>
          <a:xfrm>
            <a:off x="4170301" y="1133054"/>
            <a:ext cx="177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DD015D0-13EC-4BFF-8F6F-BBD6DFEB3D80}"/>
              </a:ext>
            </a:extLst>
          </p:cNvPr>
          <p:cNvSpPr txBox="1"/>
          <p:nvPr/>
        </p:nvSpPr>
        <p:spPr>
          <a:xfrm>
            <a:off x="8965901" y="2048228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七、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17615A6-DE6D-4CE8-895B-0D2BF9631AB3}"/>
              </a:ext>
            </a:extLst>
          </p:cNvPr>
          <p:cNvSpPr txBox="1"/>
          <p:nvPr/>
        </p:nvSpPr>
        <p:spPr>
          <a:xfrm>
            <a:off x="8965901" y="3511279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九、 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系統環境圖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DFD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3A18739-34E2-492E-9A43-45BBA42D8577}"/>
              </a:ext>
            </a:extLst>
          </p:cNvPr>
          <p:cNvSpPr txBox="1"/>
          <p:nvPr/>
        </p:nvSpPr>
        <p:spPr>
          <a:xfrm>
            <a:off x="8965901" y="4249002"/>
            <a:ext cx="4052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十、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DFD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程序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3059580-83FC-4CBC-89E7-44FBAA019070}"/>
              </a:ext>
            </a:extLst>
          </p:cNvPr>
          <p:cNvSpPr txBox="1"/>
          <p:nvPr/>
        </p:nvSpPr>
        <p:spPr>
          <a:xfrm>
            <a:off x="8965901" y="4986725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十一、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類別圖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D7DD226-7A55-475F-A282-E63DA97DE0EE}"/>
              </a:ext>
            </a:extLst>
          </p:cNvPr>
          <p:cNvSpPr txBox="1"/>
          <p:nvPr/>
        </p:nvSpPr>
        <p:spPr>
          <a:xfrm>
            <a:off x="8965901" y="5724448"/>
            <a:ext cx="3673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十二、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5553C7F-8176-4E63-987D-877A2A495139}"/>
              </a:ext>
            </a:extLst>
          </p:cNvPr>
          <p:cNvSpPr txBox="1"/>
          <p:nvPr/>
        </p:nvSpPr>
        <p:spPr>
          <a:xfrm>
            <a:off x="8965901" y="2781347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八、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使用案例說明</a:t>
            </a:r>
          </a:p>
        </p:txBody>
      </p:sp>
    </p:spTree>
    <p:extLst>
      <p:ext uri="{BB962C8B-B14F-4D97-AF65-F5344CB8AC3E}">
        <p14:creationId xmlns:p14="http://schemas.microsoft.com/office/powerpoint/2010/main" val="302036885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3D4F18D-FC1D-4C07-BD10-64D852D32FB3}"/>
              </a:ext>
            </a:extLst>
          </p:cNvPr>
          <p:cNvSpPr/>
          <p:nvPr/>
        </p:nvSpPr>
        <p:spPr>
          <a:xfrm>
            <a:off x="0" y="2725472"/>
            <a:ext cx="12192000" cy="3201796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F7C787E-5D7D-4BAF-9EE8-56B9F7897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69000" y="1573843"/>
            <a:ext cx="9054000" cy="5101594"/>
          </a:xfrm>
          <a:prstGeom prst="rect">
            <a:avLst/>
          </a:prstGeom>
          <a:effectLst>
            <a:outerShdw blurRad="63500" algn="ctr" rotWithShape="0">
              <a:schemeClr val="bg2">
                <a:lumMod val="50000"/>
                <a:alpha val="60000"/>
              </a:scheme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AAEADD2-687A-43DF-8557-B85DCF00A92C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3A4C725-9008-4DCD-B9DF-59624B08C24B}"/>
              </a:ext>
            </a:extLst>
          </p:cNvPr>
          <p:cNvSpPr txBox="1"/>
          <p:nvPr/>
        </p:nvSpPr>
        <p:spPr>
          <a:xfrm>
            <a:off x="5041865" y="416560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分鏡板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61E12D-C3FF-4FB0-9588-85C5319AED3D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FB84957-B6F3-40BB-8E16-DFDF06AE36F4}"/>
              </a:ext>
            </a:extLst>
          </p:cNvPr>
          <p:cNvSpPr txBox="1"/>
          <p:nvPr/>
        </p:nvSpPr>
        <p:spPr>
          <a:xfrm>
            <a:off x="97359" y="224880"/>
            <a:ext cx="19321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十五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073FDAD-3104-4F40-9CB7-9894285C88B0}"/>
              </a:ext>
            </a:extLst>
          </p:cNvPr>
          <p:cNvSpPr/>
          <p:nvPr/>
        </p:nvSpPr>
        <p:spPr>
          <a:xfrm>
            <a:off x="0" y="2725472"/>
            <a:ext cx="12192000" cy="3201796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FD31AB0-F54D-4651-9E11-EB00B9FC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69000" y="1608397"/>
            <a:ext cx="9054000" cy="5067040"/>
          </a:xfrm>
          <a:prstGeom prst="rect">
            <a:avLst/>
          </a:prstGeom>
          <a:effectLst>
            <a:outerShdw blurRad="63500" algn="ctr" rotWithShape="0">
              <a:schemeClr val="bg2">
                <a:lumMod val="50000"/>
                <a:alpha val="60000"/>
              </a:scheme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AAEADD2-687A-43DF-8557-B85DCF00A92C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3A4C725-9008-4DCD-B9DF-59624B08C24B}"/>
              </a:ext>
            </a:extLst>
          </p:cNvPr>
          <p:cNvSpPr txBox="1"/>
          <p:nvPr/>
        </p:nvSpPr>
        <p:spPr>
          <a:xfrm>
            <a:off x="5041865" y="416560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分鏡板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61E12D-C3FF-4FB0-9588-85C5319AED3D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FB84957-B6F3-40BB-8E16-DFDF06AE36F4}"/>
              </a:ext>
            </a:extLst>
          </p:cNvPr>
          <p:cNvSpPr txBox="1"/>
          <p:nvPr/>
        </p:nvSpPr>
        <p:spPr>
          <a:xfrm>
            <a:off x="97359" y="224880"/>
            <a:ext cx="19321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十五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6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66C4BCA-ACC8-49C9-8761-148AF6ADC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18" r="1406" b="4861"/>
          <a:stretch/>
        </p:blipFill>
        <p:spPr>
          <a:xfrm>
            <a:off x="0" y="7086409"/>
            <a:ext cx="12192000" cy="499404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B562529-B88A-44FD-B58D-5BD1FE4BF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4254"/>
            <a:ext cx="12192000" cy="5752155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37D5D7DB-531A-4B53-89D1-C5B1F5D27FEA}"/>
              </a:ext>
            </a:extLst>
          </p:cNvPr>
          <p:cNvGrpSpPr/>
          <p:nvPr/>
        </p:nvGrpSpPr>
        <p:grpSpPr>
          <a:xfrm>
            <a:off x="0" y="-9889"/>
            <a:ext cx="12192000" cy="1344144"/>
            <a:chOff x="0" y="-9889"/>
            <a:chExt cx="12192000" cy="13441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27204E1-5133-4E0F-8414-C0867AE46150}"/>
                </a:ext>
              </a:extLst>
            </p:cNvPr>
            <p:cNvSpPr/>
            <p:nvPr/>
          </p:nvSpPr>
          <p:spPr>
            <a:xfrm>
              <a:off x="0" y="-9887"/>
              <a:ext cx="12192000" cy="1344142"/>
            </a:xfrm>
            <a:prstGeom prst="rect">
              <a:avLst/>
            </a:prstGeom>
            <a:solidFill>
              <a:srgbClr val="A1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6A83859-8D54-417F-A227-8D647005A7F4}"/>
                </a:ext>
              </a:extLst>
            </p:cNvPr>
            <p:cNvSpPr txBox="1"/>
            <p:nvPr/>
          </p:nvSpPr>
          <p:spPr>
            <a:xfrm>
              <a:off x="4721265" y="406671"/>
              <a:ext cx="274947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5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系統呈現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30068A-1083-41BB-B8BD-35EC0FBB8A72}"/>
                </a:ext>
              </a:extLst>
            </p:cNvPr>
            <p:cNvSpPr/>
            <p:nvPr/>
          </p:nvSpPr>
          <p:spPr>
            <a:xfrm>
              <a:off x="0" y="-9889"/>
              <a:ext cx="2126842" cy="13441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39700" dist="381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236AB5B-0893-4A80-B9F9-EC46B30C3D1F}"/>
                </a:ext>
              </a:extLst>
            </p:cNvPr>
            <p:cNvSpPr txBox="1"/>
            <p:nvPr/>
          </p:nvSpPr>
          <p:spPr>
            <a:xfrm>
              <a:off x="97359" y="214991"/>
              <a:ext cx="19321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6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十六</a:t>
              </a:r>
              <a:endParaRPr lang="en-US" altLang="zh-TW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1454BBEB-FA5E-4AF3-A012-C386F1854F8D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57C7B-223A-4A9F-8816-3C341F6FABFB}" type="slidenum">
              <a:rPr lang="zh-TW" altLang="en-US" sz="200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21</a:t>
            </a:fld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/28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868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B562529-B88A-44FD-B58D-5BD1FE4B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888199"/>
            <a:ext cx="12192000" cy="57521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66C4BCA-ACC8-49C9-8761-148AF6ADC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18" r="1406" b="4861"/>
          <a:stretch/>
        </p:blipFill>
        <p:spPr>
          <a:xfrm>
            <a:off x="0" y="1863956"/>
            <a:ext cx="12192000" cy="4994044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FC332C2C-39EC-4F6A-8699-6278F823417D}"/>
              </a:ext>
            </a:extLst>
          </p:cNvPr>
          <p:cNvGrpSpPr/>
          <p:nvPr/>
        </p:nvGrpSpPr>
        <p:grpSpPr>
          <a:xfrm>
            <a:off x="0" y="-5232343"/>
            <a:ext cx="12192000" cy="1344144"/>
            <a:chOff x="0" y="-9889"/>
            <a:chExt cx="12192000" cy="13441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FEE3C92-B246-48E9-99C9-671DDC71E973}"/>
                </a:ext>
              </a:extLst>
            </p:cNvPr>
            <p:cNvSpPr/>
            <p:nvPr/>
          </p:nvSpPr>
          <p:spPr>
            <a:xfrm>
              <a:off x="0" y="-9887"/>
              <a:ext cx="12192000" cy="1344142"/>
            </a:xfrm>
            <a:prstGeom prst="rect">
              <a:avLst/>
            </a:prstGeom>
            <a:solidFill>
              <a:srgbClr val="A1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DC2F3E0-87A3-4FC2-AB66-813796AAA834}"/>
                </a:ext>
              </a:extLst>
            </p:cNvPr>
            <p:cNvSpPr txBox="1"/>
            <p:nvPr/>
          </p:nvSpPr>
          <p:spPr>
            <a:xfrm>
              <a:off x="4721265" y="406671"/>
              <a:ext cx="274947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5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系統呈現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15B6A93-0A7C-4D65-8D5D-D7D8F4C1D894}"/>
                </a:ext>
              </a:extLst>
            </p:cNvPr>
            <p:cNvSpPr/>
            <p:nvPr/>
          </p:nvSpPr>
          <p:spPr>
            <a:xfrm>
              <a:off x="0" y="-9889"/>
              <a:ext cx="2126842" cy="13441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39700" dist="381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328FEBE-78B7-4932-97A0-410728458375}"/>
                </a:ext>
              </a:extLst>
            </p:cNvPr>
            <p:cNvSpPr txBox="1"/>
            <p:nvPr/>
          </p:nvSpPr>
          <p:spPr>
            <a:xfrm>
              <a:off x="97359" y="214991"/>
              <a:ext cx="19321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6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十六</a:t>
              </a:r>
              <a:endParaRPr lang="en-US" altLang="zh-TW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投影片編號版面配置區 5">
            <a:extLst>
              <a:ext uri="{FF2B5EF4-FFF2-40B4-BE49-F238E27FC236}">
                <a16:creationId xmlns:a16="http://schemas.microsoft.com/office/drawing/2014/main" id="{2C7017E2-93BC-448F-9A12-923FF970179B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57C7B-223A-4A9F-8816-3C341F6FABFB}" type="slidenum">
              <a:rPr lang="zh-TW" altLang="en-US" sz="200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22</a:t>
            </a:fld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/28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83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C91375F7-99BF-4A0E-A43F-560C4C92C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99" r="1250" b="5185"/>
          <a:stretch/>
        </p:blipFill>
        <p:spPr>
          <a:xfrm>
            <a:off x="0" y="0"/>
            <a:ext cx="12192000" cy="56794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AA4635B-58C4-4F3E-9FA2-089BE1D59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18" r="1250" b="5037"/>
          <a:stretch/>
        </p:blipFill>
        <p:spPr>
          <a:xfrm>
            <a:off x="0" y="5679440"/>
            <a:ext cx="12192000" cy="1950720"/>
          </a:xfrm>
          <a:prstGeom prst="rect">
            <a:avLst/>
          </a:prstGeom>
        </p:spPr>
      </p:pic>
      <p:sp>
        <p:nvSpPr>
          <p:cNvPr id="14" name="投影片編號版面配置區 5">
            <a:extLst>
              <a:ext uri="{FF2B5EF4-FFF2-40B4-BE49-F238E27FC236}">
                <a16:creationId xmlns:a16="http://schemas.microsoft.com/office/drawing/2014/main" id="{9D03668D-1874-4734-A1A8-2BC9BD527AD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57C7B-223A-4A9F-8816-3C341F6FABFB}" type="slidenum">
              <a:rPr lang="zh-TW" altLang="en-US" sz="200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23</a:t>
            </a:fld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/28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472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A5F1043-56F7-486D-9E9D-8B186C0E5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1" r="1375" b="4815"/>
          <a:stretch/>
        </p:blipFill>
        <p:spPr>
          <a:xfrm>
            <a:off x="0" y="0"/>
            <a:ext cx="12192000" cy="57048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57D9112-3067-4DAD-8022-9EA2D917B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85" r="1375" b="7365"/>
          <a:stretch/>
        </p:blipFill>
        <p:spPr>
          <a:xfrm>
            <a:off x="0" y="5704840"/>
            <a:ext cx="12192000" cy="481076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1C3DCF6-8BF7-49F7-873F-0D26E6AFB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222" r="1375" b="4889"/>
          <a:stretch/>
        </p:blipFill>
        <p:spPr>
          <a:xfrm>
            <a:off x="0" y="10515600"/>
            <a:ext cx="12192000" cy="2529840"/>
          </a:xfrm>
          <a:prstGeom prst="rect">
            <a:avLst/>
          </a:prstGeom>
        </p:spPr>
      </p:pic>
      <p:sp>
        <p:nvSpPr>
          <p:cNvPr id="18" name="投影片編號版面配置區 5">
            <a:extLst>
              <a:ext uri="{FF2B5EF4-FFF2-40B4-BE49-F238E27FC236}">
                <a16:creationId xmlns:a16="http://schemas.microsoft.com/office/drawing/2014/main" id="{536F4D6B-CEB9-478B-BA11-F46EF712CB09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57C7B-223A-4A9F-8816-3C341F6FABFB}" type="slidenum">
              <a:rPr lang="zh-TW" altLang="en-US" sz="200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24</a:t>
            </a:fld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/28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127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A5F1043-56F7-486D-9E9D-8B186C0E5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1" r="1375" b="4815"/>
          <a:stretch/>
        </p:blipFill>
        <p:spPr>
          <a:xfrm>
            <a:off x="0" y="-6187440"/>
            <a:ext cx="12192000" cy="57048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57D9112-3067-4DAD-8022-9EA2D917B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85" r="1375" b="7365"/>
          <a:stretch/>
        </p:blipFill>
        <p:spPr>
          <a:xfrm>
            <a:off x="0" y="-482600"/>
            <a:ext cx="12192000" cy="481076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1C3DCF6-8BF7-49F7-873F-0D26E6AFB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222" r="1375" b="4889"/>
          <a:stretch/>
        </p:blipFill>
        <p:spPr>
          <a:xfrm>
            <a:off x="0" y="4328160"/>
            <a:ext cx="12192000" cy="2529840"/>
          </a:xfrm>
          <a:prstGeom prst="rect">
            <a:avLst/>
          </a:prstGeom>
        </p:spPr>
      </p:pic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AFC1014E-FD48-42F0-9871-D72AE518F0F6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57C7B-223A-4A9F-8816-3C341F6FABFB}" type="slidenum">
              <a:rPr lang="zh-TW" altLang="en-US" sz="200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25</a:t>
            </a:fld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/28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708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FCCF4DA-714B-40BD-9AFE-98A7B905E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45" r="1250" b="5111"/>
          <a:stretch/>
        </p:blipFill>
        <p:spPr>
          <a:xfrm>
            <a:off x="0" y="0"/>
            <a:ext cx="12192000" cy="56540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4F5420-61A2-477C-8D4E-D0089ED6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250" b="32444"/>
          <a:stretch/>
        </p:blipFill>
        <p:spPr>
          <a:xfrm>
            <a:off x="0" y="5654040"/>
            <a:ext cx="12192000" cy="120396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25B4BF-E601-4402-B48F-A35931E1D4AE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57C7B-223A-4A9F-8816-3C341F6FABFB}" type="slidenum">
              <a:rPr lang="zh-TW" altLang="en-US" sz="200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26</a:t>
            </a:fld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/28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25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FC7ADA8-A32F-40AB-97CE-EC9EC0E2F200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8CBA0A-B723-4241-9D26-0291EF827797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7" name="表格 15">
            <a:extLst>
              <a:ext uri="{FF2B5EF4-FFF2-40B4-BE49-F238E27FC236}">
                <a16:creationId xmlns:a16="http://schemas.microsoft.com/office/drawing/2014/main" id="{4BC32820-97DC-4BA9-9B2D-C1A4F3E6C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094739"/>
              </p:ext>
            </p:extLst>
          </p:nvPr>
        </p:nvGraphicFramePr>
        <p:xfrm>
          <a:off x="-2" y="1365607"/>
          <a:ext cx="12192000" cy="5517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07057731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667509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2928766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1318571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610473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791617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35552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71943577"/>
                    </a:ext>
                  </a:extLst>
                </a:gridCol>
              </a:tblGrid>
              <a:tr h="340798"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rgbClr val="A12C2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討論主題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網頁架構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資料蒐集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版型設計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網頁設計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上台報告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簡報製作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620342"/>
                  </a:ext>
                </a:extLst>
              </a:tr>
              <a:tr h="11215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高旗宏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14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A12C2F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zh-TW" altLang="en-US" sz="5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r>
                        <a:rPr lang="zh-TW" altLang="en-US" sz="5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endParaRPr lang="zh-TW" altLang="en-US" sz="5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n"/>
                      </a:pPr>
                      <a:endParaRPr lang="zh-TW" altLang="en-US" sz="5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A12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568663"/>
                  </a:ext>
                </a:extLst>
              </a:tr>
              <a:tr h="11215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林璟彤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2C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n"/>
                      </a:pPr>
                      <a:endParaRPr lang="zh-TW" altLang="en-US" sz="5000" kern="12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n"/>
                      </a:pPr>
                      <a:endParaRPr lang="zh-TW" altLang="en-US" sz="5000" kern="12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979708"/>
                  </a:ext>
                </a:extLst>
              </a:tr>
              <a:tr h="96948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王乙澂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1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n"/>
                      </a:pPr>
                      <a:endParaRPr lang="zh-TW" altLang="en-US" sz="5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089152"/>
                  </a:ext>
                </a:extLst>
              </a:tr>
              <a:tr h="96948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莊絜涵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2C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034205"/>
                  </a:ext>
                </a:extLst>
              </a:tr>
              <a:tr h="96948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高翊馨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1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n"/>
                      </a:pPr>
                      <a:endParaRPr lang="zh-TW" altLang="en-US" sz="5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n"/>
                      </a:pPr>
                      <a:endParaRPr lang="zh-TW" altLang="en-US" sz="50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000" b="1" dirty="0">
                          <a:solidFill>
                            <a:srgbClr val="A12C2F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◆</a:t>
                      </a:r>
                      <a:endParaRPr lang="zh-TW" altLang="en-US" sz="5000" dirty="0">
                        <a:solidFill>
                          <a:srgbClr val="FBF7F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7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64636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08D463CF-3297-413A-8889-76789EA9731E}"/>
              </a:ext>
            </a:extLst>
          </p:cNvPr>
          <p:cNvSpPr txBox="1"/>
          <p:nvPr/>
        </p:nvSpPr>
        <p:spPr>
          <a:xfrm>
            <a:off x="4698669" y="331113"/>
            <a:ext cx="27946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分工概況</a:t>
            </a:r>
            <a:endParaRPr lang="en-US" altLang="zh-TW" sz="5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15A1613-6FAA-4A82-B7AF-4BB85505FEC2}"/>
              </a:ext>
            </a:extLst>
          </p:cNvPr>
          <p:cNvSpPr txBox="1"/>
          <p:nvPr/>
        </p:nvSpPr>
        <p:spPr>
          <a:xfrm>
            <a:off x="97359" y="224880"/>
            <a:ext cx="19321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十七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7AB3DE2-37FA-4390-80B6-2D17D5B9BC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E8F8F7-B646-4BD7-B883-925FED2EC38A}"/>
              </a:ext>
            </a:extLst>
          </p:cNvPr>
          <p:cNvSpPr/>
          <p:nvPr/>
        </p:nvSpPr>
        <p:spPr>
          <a:xfrm>
            <a:off x="632749" y="552691"/>
            <a:ext cx="10926501" cy="575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A0A7A870-E52B-4797-B33B-05B8941E1763}"/>
              </a:ext>
            </a:extLst>
          </p:cNvPr>
          <p:cNvSpPr txBox="1">
            <a:spLocks/>
          </p:cNvSpPr>
          <p:nvPr/>
        </p:nvSpPr>
        <p:spPr>
          <a:xfrm>
            <a:off x="4425870" y="1064089"/>
            <a:ext cx="3340261" cy="7460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7AE667-1E0E-44D3-B660-61E5A7A3F82F}"/>
              </a:ext>
            </a:extLst>
          </p:cNvPr>
          <p:cNvSpPr/>
          <p:nvPr/>
        </p:nvSpPr>
        <p:spPr>
          <a:xfrm>
            <a:off x="5517266" y="1797766"/>
            <a:ext cx="1157469" cy="8238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758A73B0-F472-443F-B91E-C930E5BA68B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57C7B-223A-4A9F-8816-3C341F6FABFB}" type="slidenum">
              <a:rPr lang="zh-TW" altLang="en-US" sz="200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28</a:t>
            </a:fld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/28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519256C-4833-4DC8-8EBA-EA7A199B9A9C}"/>
              </a:ext>
            </a:extLst>
          </p:cNvPr>
          <p:cNvSpPr txBox="1">
            <a:spLocks/>
          </p:cNvSpPr>
          <p:nvPr/>
        </p:nvSpPr>
        <p:spPr>
          <a:xfrm>
            <a:off x="1676400" y="2060235"/>
            <a:ext cx="8839200" cy="3659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zh-TW" altLang="en-US" sz="2400" dirty="0">
                <a:solidFill>
                  <a:srgbClr val="2021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學期透過這堂課，讓我們從時間的管理、系統需求到各系統應有的功能，學習如何擁有好的規劃能力。以前製作專題都是想到什麼就加什麼，往往到後期就會變得一蹋糊塗，但這學期透過使用課堂上學到的方法，不論是甘特圖、功能分解圖或系統環境圖，讓我們在實作過程中都可以更好的掌握專題進度。</a:t>
            </a:r>
            <a:endParaRPr lang="en-US" altLang="zh-TW" sz="2400" dirty="0">
              <a:solidFill>
                <a:srgbClr val="2021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960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31E413-358A-43DE-B6E2-258F1496B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8" b="4378"/>
          <a:stretch/>
        </p:blipFill>
        <p:spPr>
          <a:xfrm>
            <a:off x="0" y="0"/>
            <a:ext cx="5007667" cy="6858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778EAA8D-72F4-4B8C-B560-6734298D5145}"/>
              </a:ext>
            </a:extLst>
          </p:cNvPr>
          <p:cNvSpPr/>
          <p:nvPr/>
        </p:nvSpPr>
        <p:spPr>
          <a:xfrm>
            <a:off x="0" y="0"/>
            <a:ext cx="5007666" cy="6858000"/>
          </a:xfrm>
          <a:prstGeom prst="rect">
            <a:avLst/>
          </a:prstGeom>
          <a:gradFill>
            <a:gsLst>
              <a:gs pos="1000">
                <a:schemeClr val="tx1">
                  <a:lumMod val="65000"/>
                  <a:lumOff val="35000"/>
                  <a:alpha val="63000"/>
                </a:schemeClr>
              </a:gs>
              <a:gs pos="51700">
                <a:srgbClr val="EAE6D0">
                  <a:alpha val="39000"/>
                </a:srgbClr>
              </a:gs>
              <a:gs pos="100000">
                <a:srgbClr val="EAE6D0">
                  <a:alpha val="2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B97D96-D65C-43E6-8C31-04E0A5EBCE59}"/>
              </a:ext>
            </a:extLst>
          </p:cNvPr>
          <p:cNvSpPr/>
          <p:nvPr/>
        </p:nvSpPr>
        <p:spPr>
          <a:xfrm>
            <a:off x="6250329" y="0"/>
            <a:ext cx="5941671" cy="1527445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77920B9-FC53-4905-B2B0-F2B007ED1D37}"/>
              </a:ext>
            </a:extLst>
          </p:cNvPr>
          <p:cNvSpPr/>
          <p:nvPr/>
        </p:nvSpPr>
        <p:spPr>
          <a:xfrm>
            <a:off x="4123487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079DE0-CA52-442C-870D-B224ABCC5302}"/>
              </a:ext>
            </a:extLst>
          </p:cNvPr>
          <p:cNvSpPr txBox="1"/>
          <p:nvPr/>
        </p:nvSpPr>
        <p:spPr>
          <a:xfrm>
            <a:off x="8002850" y="209724"/>
            <a:ext cx="24366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D4A63A9-91E7-45F5-8C89-A81DA7097FC7}"/>
              </a:ext>
            </a:extLst>
          </p:cNvPr>
          <p:cNvSpPr txBox="1"/>
          <p:nvPr/>
        </p:nvSpPr>
        <p:spPr>
          <a:xfrm>
            <a:off x="4170301" y="1133054"/>
            <a:ext cx="177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77F9BF1-AE1A-4899-99C2-39B481373BB3}"/>
              </a:ext>
            </a:extLst>
          </p:cNvPr>
          <p:cNvSpPr txBox="1"/>
          <p:nvPr/>
        </p:nvSpPr>
        <p:spPr>
          <a:xfrm>
            <a:off x="5491067" y="3535900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十五、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分鏡板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7F97FBA-F3CC-4756-9F6C-5E697A8F1BE0}"/>
              </a:ext>
            </a:extLst>
          </p:cNvPr>
          <p:cNvSpPr txBox="1"/>
          <p:nvPr/>
        </p:nvSpPr>
        <p:spPr>
          <a:xfrm>
            <a:off x="5491067" y="4271294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十六、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系統呈現</a:t>
            </a: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10341DB9-2F1D-471C-AAF1-3B865D21D3EA}"/>
              </a:ext>
            </a:extLst>
          </p:cNvPr>
          <p:cNvCxnSpPr>
            <a:cxnSpLocks/>
          </p:cNvCxnSpPr>
          <p:nvPr/>
        </p:nvCxnSpPr>
        <p:spPr>
          <a:xfrm>
            <a:off x="5496560" y="2559552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C1F9723F-118F-4F61-91F8-2B09CE4230FE}"/>
              </a:ext>
            </a:extLst>
          </p:cNvPr>
          <p:cNvCxnSpPr>
            <a:cxnSpLocks/>
          </p:cNvCxnSpPr>
          <p:nvPr/>
        </p:nvCxnSpPr>
        <p:spPr>
          <a:xfrm>
            <a:off x="5496560" y="3297275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07A7D62-28B4-4B32-91FA-0D76D0172F9E}"/>
              </a:ext>
            </a:extLst>
          </p:cNvPr>
          <p:cNvSpPr txBox="1"/>
          <p:nvPr/>
        </p:nvSpPr>
        <p:spPr>
          <a:xfrm>
            <a:off x="5491067" y="5006688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十七、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分工概況</a:t>
            </a:r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4D221E86-38E7-462A-A6A7-2A61C825B2F0}"/>
              </a:ext>
            </a:extLst>
          </p:cNvPr>
          <p:cNvCxnSpPr>
            <a:cxnSpLocks/>
          </p:cNvCxnSpPr>
          <p:nvPr/>
        </p:nvCxnSpPr>
        <p:spPr>
          <a:xfrm>
            <a:off x="5496560" y="4034998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8CE5FA93-F027-4CEB-B022-D6373FAA9995}"/>
              </a:ext>
            </a:extLst>
          </p:cNvPr>
          <p:cNvCxnSpPr>
            <a:cxnSpLocks/>
          </p:cNvCxnSpPr>
          <p:nvPr/>
        </p:nvCxnSpPr>
        <p:spPr>
          <a:xfrm>
            <a:off x="5496561" y="4772721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D8C3F42E-D8C6-4635-8298-569C89AC1181}"/>
              </a:ext>
            </a:extLst>
          </p:cNvPr>
          <p:cNvCxnSpPr>
            <a:cxnSpLocks/>
          </p:cNvCxnSpPr>
          <p:nvPr/>
        </p:nvCxnSpPr>
        <p:spPr>
          <a:xfrm>
            <a:off x="5496559" y="5510444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FC629F-B3F7-40A2-BF87-A6E4A034676B}"/>
              </a:ext>
            </a:extLst>
          </p:cNvPr>
          <p:cNvSpPr txBox="1"/>
          <p:nvPr/>
        </p:nvSpPr>
        <p:spPr>
          <a:xfrm>
            <a:off x="5491067" y="2800506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十四、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實體關係圖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9E2F602-E06F-4D7C-A1BC-CDED66B4DC0B}"/>
              </a:ext>
            </a:extLst>
          </p:cNvPr>
          <p:cNvSpPr txBox="1"/>
          <p:nvPr/>
        </p:nvSpPr>
        <p:spPr>
          <a:xfrm>
            <a:off x="5491067" y="2065112"/>
            <a:ext cx="3673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十三、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活動圖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F2A9C25-391E-4EBE-AF8E-81FA24F00F50}"/>
              </a:ext>
            </a:extLst>
          </p:cNvPr>
          <p:cNvCxnSpPr>
            <a:cxnSpLocks/>
          </p:cNvCxnSpPr>
          <p:nvPr/>
        </p:nvCxnSpPr>
        <p:spPr>
          <a:xfrm>
            <a:off x="5496560" y="6248166"/>
            <a:ext cx="6157700" cy="0"/>
          </a:xfrm>
          <a:prstGeom prst="line">
            <a:avLst/>
          </a:prstGeom>
          <a:ln w="25400">
            <a:solidFill>
              <a:srgbClr val="A12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00051B4-8E8C-478A-9796-AA7426C84BDE}"/>
              </a:ext>
            </a:extLst>
          </p:cNvPr>
          <p:cNvSpPr txBox="1"/>
          <p:nvPr/>
        </p:nvSpPr>
        <p:spPr>
          <a:xfrm>
            <a:off x="5496560" y="5742081"/>
            <a:ext cx="333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十八、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</a:p>
        </p:txBody>
      </p:sp>
    </p:spTree>
    <p:extLst>
      <p:ext uri="{BB962C8B-B14F-4D97-AF65-F5344CB8AC3E}">
        <p14:creationId xmlns:p14="http://schemas.microsoft.com/office/powerpoint/2010/main" val="282655422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879F07F-CF07-4143-8EBE-CCB4B0750378}"/>
              </a:ext>
            </a:extLst>
          </p:cNvPr>
          <p:cNvSpPr txBox="1"/>
          <p:nvPr/>
        </p:nvSpPr>
        <p:spPr>
          <a:xfrm>
            <a:off x="3373120" y="2875002"/>
            <a:ext cx="5445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gradFill flip="none" rotWithShape="1">
                  <a:gsLst>
                    <a:gs pos="72000">
                      <a:srgbClr val="C53538"/>
                    </a:gs>
                    <a:gs pos="0">
                      <a:srgbClr val="F7B144"/>
                    </a:gs>
                    <a:gs pos="100000">
                      <a:srgbClr val="A12C2F"/>
                    </a:gs>
                  </a:gsLst>
                  <a:lin ang="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 </a:t>
            </a:r>
            <a:endParaRPr lang="zh-TW" altLang="en-US" sz="6600" b="1" dirty="0">
              <a:gradFill flip="none" rotWithShape="1">
                <a:gsLst>
                  <a:gs pos="72000">
                    <a:srgbClr val="C53538"/>
                  </a:gs>
                  <a:gs pos="0">
                    <a:srgbClr val="F7B144"/>
                  </a:gs>
                  <a:gs pos="100000">
                    <a:srgbClr val="A12C2F"/>
                  </a:gs>
                </a:gsLst>
                <a:lin ang="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AE62088-8B2E-443E-A59B-9985A6C47F8F}"/>
              </a:ext>
            </a:extLst>
          </p:cNvPr>
          <p:cNvSpPr txBox="1"/>
          <p:nvPr/>
        </p:nvSpPr>
        <p:spPr>
          <a:xfrm>
            <a:off x="5318760" y="3982998"/>
            <a:ext cx="155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7B1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 END</a:t>
            </a:r>
            <a:endParaRPr lang="zh-TW" altLang="en-US" sz="2000" b="1" dirty="0">
              <a:solidFill>
                <a:srgbClr val="F7B1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0A7658-E70F-4167-9734-DEA0DCD91656}"/>
              </a:ext>
            </a:extLst>
          </p:cNvPr>
          <p:cNvSpPr/>
          <p:nvPr/>
        </p:nvSpPr>
        <p:spPr>
          <a:xfrm>
            <a:off x="11247121" y="6522720"/>
            <a:ext cx="944880" cy="330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7AB3DE2-37FA-4390-80B6-2D17D5B9BC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E8F8F7-B646-4BD7-B883-925FED2EC38A}"/>
              </a:ext>
            </a:extLst>
          </p:cNvPr>
          <p:cNvSpPr/>
          <p:nvPr/>
        </p:nvSpPr>
        <p:spPr>
          <a:xfrm>
            <a:off x="632749" y="552691"/>
            <a:ext cx="10926501" cy="575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A0A7A870-E52B-4797-B33B-05B8941E1763}"/>
              </a:ext>
            </a:extLst>
          </p:cNvPr>
          <p:cNvSpPr txBox="1">
            <a:spLocks/>
          </p:cNvSpPr>
          <p:nvPr/>
        </p:nvSpPr>
        <p:spPr>
          <a:xfrm>
            <a:off x="4425870" y="1064089"/>
            <a:ext cx="3340261" cy="7460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EDF2AF26-72E1-41BA-983A-EC38308EA558}"/>
              </a:ext>
            </a:extLst>
          </p:cNvPr>
          <p:cNvSpPr txBox="1">
            <a:spLocks/>
          </p:cNvSpPr>
          <p:nvPr/>
        </p:nvSpPr>
        <p:spPr>
          <a:xfrm>
            <a:off x="2887808" y="2391652"/>
            <a:ext cx="6416385" cy="25496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zh-TW" altLang="en-US" sz="2400" dirty="0">
                <a:solidFill>
                  <a:srgbClr val="2021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為了讓剛入學的學弟妹們可以更快融入自己的校園，以高科為中心點，透過懶人包的形式將</a:t>
            </a:r>
            <a:r>
              <a:rPr lang="zh-TW" altLang="en-US" sz="2400" b="1" dirty="0">
                <a:solidFill>
                  <a:srgbClr val="2021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食衣住行</a:t>
            </a:r>
            <a:r>
              <a:rPr lang="zh-TW" altLang="en-US" sz="2400" dirty="0">
                <a:solidFill>
                  <a:srgbClr val="2021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的資訊介紹給大家。</a:t>
            </a:r>
            <a:endParaRPr lang="en-US" altLang="zh-TW" sz="2400" dirty="0">
              <a:solidFill>
                <a:srgbClr val="2021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7AE667-1E0E-44D3-B660-61E5A7A3F82F}"/>
              </a:ext>
            </a:extLst>
          </p:cNvPr>
          <p:cNvSpPr/>
          <p:nvPr/>
        </p:nvSpPr>
        <p:spPr>
          <a:xfrm>
            <a:off x="5517266" y="1797766"/>
            <a:ext cx="1157469" cy="8238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C78E0A5C-CB4B-42A3-80D8-AC0EDFD94F0A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557C7B-223A-4A9F-8816-3C341F6FABFB}" type="slidenum">
              <a:rPr lang="zh-TW" altLang="en-US" sz="200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</a:t>
            </a:fld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/28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193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9A7A554-EE5D-4F96-98BD-066BDBE1A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2" r="6417" b="10863"/>
          <a:stretch/>
        </p:blipFill>
        <p:spPr>
          <a:xfrm>
            <a:off x="391160" y="1910080"/>
            <a:ext cx="11409680" cy="43383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83B6502-23D9-42B1-A85A-D06630DF9CE6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2E644B-8B37-4163-A367-AAD76DB475C8}"/>
              </a:ext>
            </a:extLst>
          </p:cNvPr>
          <p:cNvSpPr txBox="1"/>
          <p:nvPr/>
        </p:nvSpPr>
        <p:spPr>
          <a:xfrm>
            <a:off x="4909711" y="416560"/>
            <a:ext cx="23725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PERT</a:t>
            </a:r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71DF76-B197-4405-A13A-19A409F58EB9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BF20DCA-D8CC-4B90-B676-2363FC133DD4}"/>
              </a:ext>
            </a:extLst>
          </p:cNvPr>
          <p:cNvSpPr txBox="1"/>
          <p:nvPr/>
        </p:nvSpPr>
        <p:spPr>
          <a:xfrm>
            <a:off x="530823" y="208002"/>
            <a:ext cx="1065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9435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FAD5A0-9EDC-42B5-A794-C0FEB4C21A96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D463CF-3297-413A-8889-76789EA9731E}"/>
              </a:ext>
            </a:extLst>
          </p:cNvPr>
          <p:cNvSpPr txBox="1"/>
          <p:nvPr/>
        </p:nvSpPr>
        <p:spPr>
          <a:xfrm>
            <a:off x="5041865" y="416560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CCA9E7C-30E9-4714-AFA3-815CA2720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5"/>
          <a:stretch/>
        </p:blipFill>
        <p:spPr>
          <a:xfrm>
            <a:off x="1467410" y="1940559"/>
            <a:ext cx="9757598" cy="429803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6F6C437-E610-4FD4-A03D-F14C45FC50A9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D99C22-2CD5-421C-A903-BCA962B84471}"/>
              </a:ext>
            </a:extLst>
          </p:cNvPr>
          <p:cNvSpPr txBox="1"/>
          <p:nvPr/>
        </p:nvSpPr>
        <p:spPr>
          <a:xfrm>
            <a:off x="530823" y="208002"/>
            <a:ext cx="1065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三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32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77BD888-DF08-4447-B63B-AC6F59EA2F00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88249C-6571-4A69-AA6B-98F8F29C35BD}"/>
              </a:ext>
            </a:extLst>
          </p:cNvPr>
          <p:cNvSpPr/>
          <p:nvPr/>
        </p:nvSpPr>
        <p:spPr>
          <a:xfrm>
            <a:off x="2037379" y="2042160"/>
            <a:ext cx="3312160" cy="3810000"/>
          </a:xfrm>
          <a:prstGeom prst="rect">
            <a:avLst/>
          </a:prstGeom>
          <a:solidFill>
            <a:srgbClr val="FFFFFF"/>
          </a:solidFill>
          <a:ln w="38100">
            <a:solidFill>
              <a:srgbClr val="A12C2F"/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0635AE9-44D4-48F7-8F23-118EAE6486BF}"/>
              </a:ext>
            </a:extLst>
          </p:cNvPr>
          <p:cNvSpPr/>
          <p:nvPr/>
        </p:nvSpPr>
        <p:spPr>
          <a:xfrm>
            <a:off x="6842621" y="2042160"/>
            <a:ext cx="3312000" cy="3808800"/>
          </a:xfrm>
          <a:prstGeom prst="rect">
            <a:avLst/>
          </a:prstGeom>
          <a:solidFill>
            <a:srgbClr val="A12C2F"/>
          </a:solidFill>
          <a:ln w="38100">
            <a:solidFill>
              <a:schemeClr val="bg1"/>
            </a:solidFill>
          </a:ln>
          <a:effectLst>
            <a:outerShdw blurRad="88900" sx="101000" sy="101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DD6F26-0E7E-45D7-9C9C-20C937FE4D47}"/>
              </a:ext>
            </a:extLst>
          </p:cNvPr>
          <p:cNvSpPr txBox="1"/>
          <p:nvPr/>
        </p:nvSpPr>
        <p:spPr>
          <a:xfrm>
            <a:off x="2814917" y="2342326"/>
            <a:ext cx="175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A12C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功能性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502B5B6-1A06-403A-843C-32464C1155F7}"/>
              </a:ext>
            </a:extLst>
          </p:cNvPr>
          <p:cNvSpPr txBox="1"/>
          <p:nvPr/>
        </p:nvSpPr>
        <p:spPr>
          <a:xfrm>
            <a:off x="2359660" y="3119300"/>
            <a:ext cx="2781300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A12C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圖片顯示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A12C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資訊顯示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A12C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可搜尋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BC9DF5-A4C3-4526-AC41-D6C1F9016D74}"/>
              </a:ext>
            </a:extLst>
          </p:cNvPr>
          <p:cNvSpPr txBox="1"/>
          <p:nvPr/>
        </p:nvSpPr>
        <p:spPr>
          <a:xfrm>
            <a:off x="7295716" y="3119300"/>
            <a:ext cx="2966720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可維護性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可擴充性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使用性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783028-9BB2-45B8-B642-A897456163EC}"/>
              </a:ext>
            </a:extLst>
          </p:cNvPr>
          <p:cNvSpPr txBox="1"/>
          <p:nvPr/>
        </p:nvSpPr>
        <p:spPr>
          <a:xfrm>
            <a:off x="7295716" y="2342326"/>
            <a:ext cx="2405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非功能性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59CE46-776A-42CC-BACF-FBD86C42B8EB}"/>
              </a:ext>
            </a:extLst>
          </p:cNvPr>
          <p:cNvSpPr txBox="1"/>
          <p:nvPr/>
        </p:nvSpPr>
        <p:spPr>
          <a:xfrm>
            <a:off x="4721265" y="41656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系統需求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FC0CA9-1F27-4E5A-87FF-E569306E5B98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24A748A-AF5B-42C1-A466-5143DB9A12F6}"/>
              </a:ext>
            </a:extLst>
          </p:cNvPr>
          <p:cNvSpPr txBox="1"/>
          <p:nvPr/>
        </p:nvSpPr>
        <p:spPr>
          <a:xfrm>
            <a:off x="530823" y="208002"/>
            <a:ext cx="1065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四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6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85D18D5-5CEE-4B3D-9326-B34E742ABBCA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D463CF-3297-413A-8889-76789EA9731E}"/>
              </a:ext>
            </a:extLst>
          </p:cNvPr>
          <p:cNvSpPr txBox="1"/>
          <p:nvPr/>
        </p:nvSpPr>
        <p:spPr>
          <a:xfrm>
            <a:off x="4361330" y="416560"/>
            <a:ext cx="34693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功能分解圖</a:t>
            </a:r>
          </a:p>
        </p:txBody>
      </p:sp>
      <p:graphicFrame>
        <p:nvGraphicFramePr>
          <p:cNvPr id="24" name="資料庫圖表 23">
            <a:extLst>
              <a:ext uri="{FF2B5EF4-FFF2-40B4-BE49-F238E27FC236}">
                <a16:creationId xmlns:a16="http://schemas.microsoft.com/office/drawing/2014/main" id="{4AB26376-75EF-42D9-A3D8-C8E8696B7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5081106"/>
              </p:ext>
            </p:extLst>
          </p:nvPr>
        </p:nvGraphicFramePr>
        <p:xfrm>
          <a:off x="1739153" y="1609446"/>
          <a:ext cx="8713694" cy="4997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0F341A41-EBB0-4072-8B9E-0C94BA9BF79D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F5302DE-100E-4608-B995-B91880CF3056}"/>
              </a:ext>
            </a:extLst>
          </p:cNvPr>
          <p:cNvSpPr txBox="1"/>
          <p:nvPr/>
        </p:nvSpPr>
        <p:spPr>
          <a:xfrm>
            <a:off x="530823" y="208002"/>
            <a:ext cx="1065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五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05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8A4E0286-5B69-464B-A899-8B8AA657C771}"/>
              </a:ext>
            </a:extLst>
          </p:cNvPr>
          <p:cNvSpPr/>
          <p:nvPr/>
        </p:nvSpPr>
        <p:spPr>
          <a:xfrm>
            <a:off x="0" y="1"/>
            <a:ext cx="12192000" cy="1523999"/>
          </a:xfrm>
          <a:prstGeom prst="rect">
            <a:avLst/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832735E-4D01-45A2-9A93-1225C19FA9DA}"/>
              </a:ext>
            </a:extLst>
          </p:cNvPr>
          <p:cNvSpPr/>
          <p:nvPr/>
        </p:nvSpPr>
        <p:spPr>
          <a:xfrm>
            <a:off x="686925" y="2249228"/>
            <a:ext cx="1940560" cy="3474123"/>
          </a:xfrm>
          <a:prstGeom prst="roundRect">
            <a:avLst>
              <a:gd name="adj" fmla="val 9305"/>
            </a:avLst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6ED1119-7FC3-4302-9610-906C044F476F}"/>
              </a:ext>
            </a:extLst>
          </p:cNvPr>
          <p:cNvSpPr txBox="1"/>
          <p:nvPr/>
        </p:nvSpPr>
        <p:spPr>
          <a:xfrm>
            <a:off x="1439890" y="2512842"/>
            <a:ext cx="43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80A22F-FE3E-44DE-8FA5-EB07E23E4999}"/>
              </a:ext>
            </a:extLst>
          </p:cNvPr>
          <p:cNvSpPr txBox="1"/>
          <p:nvPr/>
        </p:nvSpPr>
        <p:spPr>
          <a:xfrm>
            <a:off x="701545" y="3235569"/>
            <a:ext cx="192594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用戶可以透過“留言版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”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投稿文章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AD00832-9500-4D59-8CBF-88C747BDC15D}"/>
              </a:ext>
            </a:extLst>
          </p:cNvPr>
          <p:cNvSpPr/>
          <p:nvPr/>
        </p:nvSpPr>
        <p:spPr>
          <a:xfrm>
            <a:off x="2907874" y="2249228"/>
            <a:ext cx="1940560" cy="3474123"/>
          </a:xfrm>
          <a:prstGeom prst="roundRect">
            <a:avLst>
              <a:gd name="adj" fmla="val 9305"/>
            </a:avLst>
          </a:prstGeom>
          <a:solidFill>
            <a:srgbClr val="F7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2A67BD-484D-48BE-865A-F80905F2F03B}"/>
              </a:ext>
            </a:extLst>
          </p:cNvPr>
          <p:cNvSpPr txBox="1"/>
          <p:nvPr/>
        </p:nvSpPr>
        <p:spPr>
          <a:xfrm>
            <a:off x="3660839" y="2512842"/>
            <a:ext cx="43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F116917-46E0-4968-ADB5-1D9C4BABB41F}"/>
              </a:ext>
            </a:extLst>
          </p:cNvPr>
          <p:cNvSpPr txBox="1"/>
          <p:nvPr/>
        </p:nvSpPr>
        <p:spPr>
          <a:xfrm>
            <a:off x="2922494" y="3235569"/>
            <a:ext cx="1925940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管理者可以審核會員的留言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D2CD6A3-D0D6-43C7-AD49-615CCD1B64D4}"/>
              </a:ext>
            </a:extLst>
          </p:cNvPr>
          <p:cNvSpPr/>
          <p:nvPr/>
        </p:nvSpPr>
        <p:spPr>
          <a:xfrm>
            <a:off x="5128823" y="2249228"/>
            <a:ext cx="1940560" cy="3474123"/>
          </a:xfrm>
          <a:prstGeom prst="roundRect">
            <a:avLst>
              <a:gd name="adj" fmla="val 9305"/>
            </a:avLst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0F9F34-2888-4EDA-9782-D8CE8FFF2B6C}"/>
              </a:ext>
            </a:extLst>
          </p:cNvPr>
          <p:cNvSpPr txBox="1"/>
          <p:nvPr/>
        </p:nvSpPr>
        <p:spPr>
          <a:xfrm>
            <a:off x="5881788" y="2512842"/>
            <a:ext cx="43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E35238-847F-4025-A80E-C2F3F56B548C}"/>
              </a:ext>
            </a:extLst>
          </p:cNvPr>
          <p:cNvSpPr txBox="1"/>
          <p:nvPr/>
        </p:nvSpPr>
        <p:spPr>
          <a:xfrm>
            <a:off x="5143443" y="3235569"/>
            <a:ext cx="192594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用戶可透過</a:t>
            </a:r>
            <a:r>
              <a:rPr lang="en-US" altLang="zh-TW" sz="20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“</a:t>
            </a:r>
            <a:r>
              <a:rPr lang="zh-TW" altLang="en-US" sz="20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搜尋關鍵字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”</a:t>
            </a:r>
            <a:r>
              <a:rPr lang="zh-TW" altLang="en-US" sz="20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尋找相關資訊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21DE0C6-1869-440E-AA0B-266B62713120}"/>
              </a:ext>
            </a:extLst>
          </p:cNvPr>
          <p:cNvSpPr/>
          <p:nvPr/>
        </p:nvSpPr>
        <p:spPr>
          <a:xfrm>
            <a:off x="7349772" y="2249228"/>
            <a:ext cx="1940560" cy="3474123"/>
          </a:xfrm>
          <a:prstGeom prst="roundRect">
            <a:avLst>
              <a:gd name="adj" fmla="val 9305"/>
            </a:avLst>
          </a:prstGeom>
          <a:solidFill>
            <a:srgbClr val="F7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6E6F5F8-5733-468C-9563-5FD5DCE42A6E}"/>
              </a:ext>
            </a:extLst>
          </p:cNvPr>
          <p:cNvSpPr txBox="1"/>
          <p:nvPr/>
        </p:nvSpPr>
        <p:spPr>
          <a:xfrm>
            <a:off x="8102737" y="2512842"/>
            <a:ext cx="43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E4542B8-478E-4A0E-8A13-7BC726512A84}"/>
              </a:ext>
            </a:extLst>
          </p:cNvPr>
          <p:cNvSpPr txBox="1"/>
          <p:nvPr/>
        </p:nvSpPr>
        <p:spPr>
          <a:xfrm>
            <a:off x="7364392" y="3235569"/>
            <a:ext cx="1925940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用戶可透過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“</a:t>
            </a:r>
            <a:r>
              <a:rPr lang="zh-TW" altLang="en-US" sz="20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食衣住行”的頁籤尋找</a:t>
            </a:r>
            <a:endParaRPr lang="en-US" altLang="zh-TW" sz="20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相關資訊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015AAE6-D9B7-45F1-94F2-D127FEEC667D}"/>
              </a:ext>
            </a:extLst>
          </p:cNvPr>
          <p:cNvSpPr/>
          <p:nvPr/>
        </p:nvSpPr>
        <p:spPr>
          <a:xfrm>
            <a:off x="9570720" y="2249228"/>
            <a:ext cx="1940560" cy="3474123"/>
          </a:xfrm>
          <a:prstGeom prst="roundRect">
            <a:avLst>
              <a:gd name="adj" fmla="val 9305"/>
            </a:avLst>
          </a:prstGeom>
          <a:solidFill>
            <a:srgbClr val="A12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21E7617-372B-4D67-A13A-2C8AFB935242}"/>
              </a:ext>
            </a:extLst>
          </p:cNvPr>
          <p:cNvSpPr txBox="1"/>
          <p:nvPr/>
        </p:nvSpPr>
        <p:spPr>
          <a:xfrm>
            <a:off x="10323685" y="2512842"/>
            <a:ext cx="43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487A397-85F7-48E7-A0A5-D95922085755}"/>
              </a:ext>
            </a:extLst>
          </p:cNvPr>
          <p:cNvSpPr txBox="1"/>
          <p:nvPr/>
        </p:nvSpPr>
        <p:spPr>
          <a:xfrm>
            <a:off x="9585340" y="3235569"/>
            <a:ext cx="192594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用戶可點擊圖片得知圖片的位置、資訊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447BD50-007E-4B19-AB89-C3DBA8F2551B}"/>
              </a:ext>
            </a:extLst>
          </p:cNvPr>
          <p:cNvSpPr txBox="1"/>
          <p:nvPr/>
        </p:nvSpPr>
        <p:spPr>
          <a:xfrm>
            <a:off x="4721265" y="416560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需求分析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176F010-6BCD-44FA-8ACC-B9B517166727}"/>
              </a:ext>
            </a:extLst>
          </p:cNvPr>
          <p:cNvSpPr/>
          <p:nvPr/>
        </p:nvSpPr>
        <p:spPr>
          <a:xfrm>
            <a:off x="0" y="0"/>
            <a:ext cx="2126842" cy="15274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397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9EDE072-46B2-4FC4-8F14-1010B301D8C6}"/>
              </a:ext>
            </a:extLst>
          </p:cNvPr>
          <p:cNvSpPr txBox="1"/>
          <p:nvPr/>
        </p:nvSpPr>
        <p:spPr>
          <a:xfrm>
            <a:off x="530823" y="208002"/>
            <a:ext cx="1065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六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3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629</Words>
  <Application>Microsoft Office PowerPoint</Application>
  <PresentationFormat>寬螢幕</PresentationFormat>
  <Paragraphs>180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Microsoft JhengHei Light</vt:lpstr>
      <vt:lpstr>微軟正黑體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翊馨 高</dc:creator>
  <cp:lastModifiedBy>翊馨 高</cp:lastModifiedBy>
  <cp:revision>171</cp:revision>
  <dcterms:created xsi:type="dcterms:W3CDTF">2021-11-09T08:42:50Z</dcterms:created>
  <dcterms:modified xsi:type="dcterms:W3CDTF">2021-12-26T16:40:02Z</dcterms:modified>
</cp:coreProperties>
</file>